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5149850" cx="9144000"/>
  <p:notesSz cx="9144000" cy="5149850"/>
  <p:embeddedFontLst>
    <p:embeddedFont>
      <p:font typeface="Roboto"/>
      <p:regular r:id="rId30"/>
      <p:bold r:id="rId31"/>
      <p:italic r:id="rId32"/>
      <p:boldItalic r:id="rId33"/>
    </p:embeddedFont>
    <p:embeddedFont>
      <p:font typeface="Helvetica Neue"/>
      <p:regular r:id="rId34"/>
      <p:bold r:id="rId35"/>
      <p:italic r:id="rId36"/>
      <p:boldItalic r:id="rId37"/>
    </p:embeddedFont>
    <p:embeddedFont>
      <p:font typeface="Merriweather"/>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880">
          <p15:clr>
            <a:srgbClr val="000000"/>
          </p15:clr>
        </p15:guide>
        <p15:guide id="2" pos="2160">
          <p15:clr>
            <a:srgbClr val="000000"/>
          </p15:clr>
        </p15:guide>
      </p15:sldGuideLst>
    </p:ext>
    <p:ext uri="http://customooxmlschemas.google.com/">
      <go:slidesCustomData xmlns:go="http://customooxmlschemas.google.com/" r:id="rId42" roundtripDataSignature="AMtx7mjZOLLdwr5XaSdeZmTI5eqxCYLUI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880" orient="horz"/>
        <p:guide pos="216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erriweather-italic.fntdata"/><Relationship Id="rId20" Type="http://schemas.openxmlformats.org/officeDocument/2006/relationships/slide" Target="slides/slide15.xml"/><Relationship Id="rId42" Type="http://customschemas.google.com/relationships/presentationmetadata" Target="metadata"/><Relationship Id="rId41" Type="http://schemas.openxmlformats.org/officeDocument/2006/relationships/font" Target="fonts/Merriweather-boldItalic.fntdata"/><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bold.fntdata"/><Relationship Id="rId30" Type="http://schemas.openxmlformats.org/officeDocument/2006/relationships/font" Target="fonts/Roboto-regular.fntdata"/><Relationship Id="rId11" Type="http://schemas.openxmlformats.org/officeDocument/2006/relationships/slide" Target="slides/slide6.xml"/><Relationship Id="rId33" Type="http://schemas.openxmlformats.org/officeDocument/2006/relationships/font" Target="fonts/Roboto-boldItalic.fntdata"/><Relationship Id="rId10" Type="http://schemas.openxmlformats.org/officeDocument/2006/relationships/slide" Target="slides/slide5.xml"/><Relationship Id="rId32" Type="http://schemas.openxmlformats.org/officeDocument/2006/relationships/font" Target="fonts/Roboto-italic.fntdata"/><Relationship Id="rId13" Type="http://schemas.openxmlformats.org/officeDocument/2006/relationships/slide" Target="slides/slide8.xml"/><Relationship Id="rId35" Type="http://schemas.openxmlformats.org/officeDocument/2006/relationships/font" Target="fonts/HelveticaNeue-bold.fntdata"/><Relationship Id="rId12" Type="http://schemas.openxmlformats.org/officeDocument/2006/relationships/slide" Target="slides/slide7.xml"/><Relationship Id="rId34" Type="http://schemas.openxmlformats.org/officeDocument/2006/relationships/font" Target="fonts/HelveticaNeue-regular.fntdata"/><Relationship Id="rId15" Type="http://schemas.openxmlformats.org/officeDocument/2006/relationships/slide" Target="slides/slide10.xml"/><Relationship Id="rId37" Type="http://schemas.openxmlformats.org/officeDocument/2006/relationships/font" Target="fonts/HelveticaNeue-boldItalic.fntdata"/><Relationship Id="rId14" Type="http://schemas.openxmlformats.org/officeDocument/2006/relationships/slide" Target="slides/slide9.xml"/><Relationship Id="rId36" Type="http://schemas.openxmlformats.org/officeDocument/2006/relationships/font" Target="fonts/HelveticaNeue-italic.fntdata"/><Relationship Id="rId17" Type="http://schemas.openxmlformats.org/officeDocument/2006/relationships/slide" Target="slides/slide12.xml"/><Relationship Id="rId39" Type="http://schemas.openxmlformats.org/officeDocument/2006/relationships/font" Target="fonts/Merriweather-bold.fntdata"/><Relationship Id="rId16" Type="http://schemas.openxmlformats.org/officeDocument/2006/relationships/slide" Target="slides/slide11.xml"/><Relationship Id="rId38" Type="http://schemas.openxmlformats.org/officeDocument/2006/relationships/font" Target="fonts/Merriweather-regular.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914400" y="2446175"/>
            <a:ext cx="7315200" cy="2317425"/>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p1: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10: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10: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11: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11: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2: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2: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3: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13: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14: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14: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5: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5: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6: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16: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17: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7: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8: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18: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19: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19: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2: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2: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20: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20: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21: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21: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22: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22: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23: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23: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24: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24: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3: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3: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4: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4: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5: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5: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6: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6: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7: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7: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8: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8: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9:notes"/>
          <p:cNvSpPr txBox="1"/>
          <p:nvPr>
            <p:ph idx="1" type="body"/>
          </p:nvPr>
        </p:nvSpPr>
        <p:spPr>
          <a:xfrm>
            <a:off x="914400" y="2446175"/>
            <a:ext cx="7315200" cy="23174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9:notes"/>
          <p:cNvSpPr/>
          <p:nvPr>
            <p:ph idx="2" type="sldImg"/>
          </p:nvPr>
        </p:nvSpPr>
        <p:spPr>
          <a:xfrm>
            <a:off x="1524300" y="386225"/>
            <a:ext cx="6096300" cy="19311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ge1980dfccb_0_134"/>
          <p:cNvSpPr/>
          <p:nvPr/>
        </p:nvSpPr>
        <p:spPr>
          <a:xfrm>
            <a:off x="-125" y="0"/>
            <a:ext cx="9144250" cy="4403378"/>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1" name="Google Shape;11;ge1980dfccb_0_134"/>
          <p:cNvSpPr txBox="1"/>
          <p:nvPr>
            <p:ph type="ctrTitle"/>
          </p:nvPr>
        </p:nvSpPr>
        <p:spPr>
          <a:xfrm>
            <a:off x="311700" y="540391"/>
            <a:ext cx="8520600" cy="12840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12" name="Google Shape;12;ge1980dfccb_0_134"/>
          <p:cNvSpPr txBox="1"/>
          <p:nvPr>
            <p:ph idx="1" type="subTitle"/>
          </p:nvPr>
        </p:nvSpPr>
        <p:spPr>
          <a:xfrm>
            <a:off x="311700" y="1880879"/>
            <a:ext cx="4242600" cy="7392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Clr>
                <a:schemeClr val="lt2"/>
              </a:buClr>
              <a:buSzPts val="1600"/>
              <a:buNone/>
              <a:defRPr sz="1600">
                <a:solidFill>
                  <a:schemeClr val="lt2"/>
                </a:solidFill>
              </a:defRPr>
            </a:lvl1pPr>
            <a:lvl2pPr lvl="1" rtl="0">
              <a:lnSpc>
                <a:spcPct val="100000"/>
              </a:lnSpc>
              <a:spcBef>
                <a:spcPts val="0"/>
              </a:spcBef>
              <a:spcAft>
                <a:spcPts val="0"/>
              </a:spcAft>
              <a:buClr>
                <a:schemeClr val="lt2"/>
              </a:buClr>
              <a:buSzPts val="1600"/>
              <a:buNone/>
              <a:defRPr sz="1600">
                <a:solidFill>
                  <a:schemeClr val="lt2"/>
                </a:solidFill>
              </a:defRPr>
            </a:lvl2pPr>
            <a:lvl3pPr lvl="2" rtl="0">
              <a:lnSpc>
                <a:spcPct val="100000"/>
              </a:lnSpc>
              <a:spcBef>
                <a:spcPts val="0"/>
              </a:spcBef>
              <a:spcAft>
                <a:spcPts val="0"/>
              </a:spcAft>
              <a:buClr>
                <a:schemeClr val="lt2"/>
              </a:buClr>
              <a:buSzPts val="1600"/>
              <a:buNone/>
              <a:defRPr sz="1600">
                <a:solidFill>
                  <a:schemeClr val="lt2"/>
                </a:solidFill>
              </a:defRPr>
            </a:lvl3pPr>
            <a:lvl4pPr lvl="3" rtl="0">
              <a:lnSpc>
                <a:spcPct val="100000"/>
              </a:lnSpc>
              <a:spcBef>
                <a:spcPts val="0"/>
              </a:spcBef>
              <a:spcAft>
                <a:spcPts val="0"/>
              </a:spcAft>
              <a:buClr>
                <a:schemeClr val="lt2"/>
              </a:buClr>
              <a:buSzPts val="1600"/>
              <a:buNone/>
              <a:defRPr sz="1600">
                <a:solidFill>
                  <a:schemeClr val="lt2"/>
                </a:solidFill>
              </a:defRPr>
            </a:lvl4pPr>
            <a:lvl5pPr lvl="4" rtl="0">
              <a:lnSpc>
                <a:spcPct val="100000"/>
              </a:lnSpc>
              <a:spcBef>
                <a:spcPts val="0"/>
              </a:spcBef>
              <a:spcAft>
                <a:spcPts val="0"/>
              </a:spcAft>
              <a:buClr>
                <a:schemeClr val="lt2"/>
              </a:buClr>
              <a:buSzPts val="1600"/>
              <a:buNone/>
              <a:defRPr sz="1600">
                <a:solidFill>
                  <a:schemeClr val="lt2"/>
                </a:solidFill>
              </a:defRPr>
            </a:lvl5pPr>
            <a:lvl6pPr lvl="5" rtl="0">
              <a:lnSpc>
                <a:spcPct val="100000"/>
              </a:lnSpc>
              <a:spcBef>
                <a:spcPts val="0"/>
              </a:spcBef>
              <a:spcAft>
                <a:spcPts val="0"/>
              </a:spcAft>
              <a:buClr>
                <a:schemeClr val="lt2"/>
              </a:buClr>
              <a:buSzPts val="1600"/>
              <a:buNone/>
              <a:defRPr sz="1600">
                <a:solidFill>
                  <a:schemeClr val="lt2"/>
                </a:solidFill>
              </a:defRPr>
            </a:lvl6pPr>
            <a:lvl7pPr lvl="6" rtl="0">
              <a:lnSpc>
                <a:spcPct val="100000"/>
              </a:lnSpc>
              <a:spcBef>
                <a:spcPts val="0"/>
              </a:spcBef>
              <a:spcAft>
                <a:spcPts val="0"/>
              </a:spcAft>
              <a:buClr>
                <a:schemeClr val="lt2"/>
              </a:buClr>
              <a:buSzPts val="1600"/>
              <a:buNone/>
              <a:defRPr sz="1600">
                <a:solidFill>
                  <a:schemeClr val="lt2"/>
                </a:solidFill>
              </a:defRPr>
            </a:lvl7pPr>
            <a:lvl8pPr lvl="7" rtl="0">
              <a:lnSpc>
                <a:spcPct val="100000"/>
              </a:lnSpc>
              <a:spcBef>
                <a:spcPts val="0"/>
              </a:spcBef>
              <a:spcAft>
                <a:spcPts val="0"/>
              </a:spcAft>
              <a:buClr>
                <a:schemeClr val="lt2"/>
              </a:buClr>
              <a:buSzPts val="1600"/>
              <a:buNone/>
              <a:defRPr sz="1600">
                <a:solidFill>
                  <a:schemeClr val="lt2"/>
                </a:solidFill>
              </a:defRPr>
            </a:lvl8pPr>
            <a:lvl9pPr lvl="8" rtl="0">
              <a:lnSpc>
                <a:spcPct val="100000"/>
              </a:lnSpc>
              <a:spcBef>
                <a:spcPts val="0"/>
              </a:spcBef>
              <a:spcAft>
                <a:spcPts val="0"/>
              </a:spcAft>
              <a:buClr>
                <a:schemeClr val="lt2"/>
              </a:buClr>
              <a:buSzPts val="1600"/>
              <a:buNone/>
              <a:defRPr sz="1600">
                <a:solidFill>
                  <a:schemeClr val="lt2"/>
                </a:solidFill>
              </a:defRPr>
            </a:lvl9pPr>
          </a:lstStyle>
          <a:p/>
        </p:txBody>
      </p:sp>
      <p:sp>
        <p:nvSpPr>
          <p:cNvPr id="13" name="Google Shape;13;ge1980dfccb_0_134"/>
          <p:cNvSpPr txBox="1"/>
          <p:nvPr>
            <p:ph idx="12" type="sldNum"/>
          </p:nvPr>
        </p:nvSpPr>
        <p:spPr>
          <a:xfrm>
            <a:off x="8472458" y="4668974"/>
            <a:ext cx="548700" cy="3942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54" name="Shape 54"/>
        <p:cNvGrpSpPr/>
        <p:nvPr/>
      </p:nvGrpSpPr>
      <p:grpSpPr>
        <a:xfrm>
          <a:off x="0" y="0"/>
          <a:ext cx="0" cy="0"/>
          <a:chOff x="0" y="0"/>
          <a:chExt cx="0" cy="0"/>
        </a:xfrm>
      </p:grpSpPr>
      <p:sp>
        <p:nvSpPr>
          <p:cNvPr id="55" name="Google Shape;55;ge1980dfccb_0_179"/>
          <p:cNvSpPr txBox="1"/>
          <p:nvPr>
            <p:ph hasCustomPrompt="1" type="title"/>
          </p:nvPr>
        </p:nvSpPr>
        <p:spPr>
          <a:xfrm>
            <a:off x="311750" y="832201"/>
            <a:ext cx="5334900" cy="12462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1"/>
              </a:buClr>
              <a:buSzPts val="10000"/>
              <a:buNone/>
              <a:defRPr sz="10000">
                <a:solidFill>
                  <a:schemeClr val="lt1"/>
                </a:solidFill>
              </a:defRPr>
            </a:lvl1pPr>
            <a:lvl2pPr lvl="1" rtl="0">
              <a:spcBef>
                <a:spcPts val="0"/>
              </a:spcBef>
              <a:spcAft>
                <a:spcPts val="0"/>
              </a:spcAft>
              <a:buClr>
                <a:schemeClr val="lt1"/>
              </a:buClr>
              <a:buSzPts val="10000"/>
              <a:buNone/>
              <a:defRPr sz="10000">
                <a:solidFill>
                  <a:schemeClr val="lt1"/>
                </a:solidFill>
              </a:defRPr>
            </a:lvl2pPr>
            <a:lvl3pPr lvl="2" rtl="0">
              <a:spcBef>
                <a:spcPts val="0"/>
              </a:spcBef>
              <a:spcAft>
                <a:spcPts val="0"/>
              </a:spcAft>
              <a:buClr>
                <a:schemeClr val="lt1"/>
              </a:buClr>
              <a:buSzPts val="10000"/>
              <a:buNone/>
              <a:defRPr sz="10000">
                <a:solidFill>
                  <a:schemeClr val="lt1"/>
                </a:solidFill>
              </a:defRPr>
            </a:lvl3pPr>
            <a:lvl4pPr lvl="3" rtl="0">
              <a:spcBef>
                <a:spcPts val="0"/>
              </a:spcBef>
              <a:spcAft>
                <a:spcPts val="0"/>
              </a:spcAft>
              <a:buClr>
                <a:schemeClr val="lt1"/>
              </a:buClr>
              <a:buSzPts val="10000"/>
              <a:buNone/>
              <a:defRPr sz="10000">
                <a:solidFill>
                  <a:schemeClr val="lt1"/>
                </a:solidFill>
              </a:defRPr>
            </a:lvl4pPr>
            <a:lvl5pPr lvl="4" rtl="0">
              <a:spcBef>
                <a:spcPts val="0"/>
              </a:spcBef>
              <a:spcAft>
                <a:spcPts val="0"/>
              </a:spcAft>
              <a:buClr>
                <a:schemeClr val="lt1"/>
              </a:buClr>
              <a:buSzPts val="10000"/>
              <a:buNone/>
              <a:defRPr sz="10000">
                <a:solidFill>
                  <a:schemeClr val="lt1"/>
                </a:solidFill>
              </a:defRPr>
            </a:lvl5pPr>
            <a:lvl6pPr lvl="5" rtl="0">
              <a:spcBef>
                <a:spcPts val="0"/>
              </a:spcBef>
              <a:spcAft>
                <a:spcPts val="0"/>
              </a:spcAft>
              <a:buClr>
                <a:schemeClr val="lt1"/>
              </a:buClr>
              <a:buSzPts val="10000"/>
              <a:buNone/>
              <a:defRPr sz="10000">
                <a:solidFill>
                  <a:schemeClr val="lt1"/>
                </a:solidFill>
              </a:defRPr>
            </a:lvl6pPr>
            <a:lvl7pPr lvl="6" rtl="0">
              <a:spcBef>
                <a:spcPts val="0"/>
              </a:spcBef>
              <a:spcAft>
                <a:spcPts val="0"/>
              </a:spcAft>
              <a:buClr>
                <a:schemeClr val="lt1"/>
              </a:buClr>
              <a:buSzPts val="10000"/>
              <a:buNone/>
              <a:defRPr sz="10000">
                <a:solidFill>
                  <a:schemeClr val="lt1"/>
                </a:solidFill>
              </a:defRPr>
            </a:lvl7pPr>
            <a:lvl8pPr lvl="7" rtl="0">
              <a:spcBef>
                <a:spcPts val="0"/>
              </a:spcBef>
              <a:spcAft>
                <a:spcPts val="0"/>
              </a:spcAft>
              <a:buClr>
                <a:schemeClr val="lt1"/>
              </a:buClr>
              <a:buSzPts val="10000"/>
              <a:buNone/>
              <a:defRPr sz="10000">
                <a:solidFill>
                  <a:schemeClr val="lt1"/>
                </a:solidFill>
              </a:defRPr>
            </a:lvl8pPr>
            <a:lvl9pPr lvl="8" rtl="0">
              <a:spcBef>
                <a:spcPts val="0"/>
              </a:spcBef>
              <a:spcAft>
                <a:spcPts val="0"/>
              </a:spcAft>
              <a:buClr>
                <a:schemeClr val="lt1"/>
              </a:buClr>
              <a:buSzPts val="10000"/>
              <a:buNone/>
              <a:defRPr sz="10000">
                <a:solidFill>
                  <a:schemeClr val="lt1"/>
                </a:solidFill>
              </a:defRPr>
            </a:lvl9pPr>
          </a:lstStyle>
          <a:p>
            <a:r>
              <a:t>xx%</a:t>
            </a:r>
          </a:p>
        </p:txBody>
      </p:sp>
      <p:sp>
        <p:nvSpPr>
          <p:cNvPr id="56" name="Google Shape;56;ge1980dfccb_0_179"/>
          <p:cNvSpPr txBox="1"/>
          <p:nvPr>
            <p:ph idx="1" type="body"/>
          </p:nvPr>
        </p:nvSpPr>
        <p:spPr>
          <a:xfrm>
            <a:off x="311700" y="2124044"/>
            <a:ext cx="5334900" cy="9438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Clr>
                <a:schemeClr val="accent2"/>
              </a:buClr>
              <a:buSzPts val="1300"/>
              <a:buChar char="●"/>
              <a:defRPr>
                <a:solidFill>
                  <a:schemeClr val="accent2"/>
                </a:solidFill>
              </a:defRPr>
            </a:lvl1pPr>
            <a:lvl2pPr indent="-298450" lvl="1" marL="914400" rtl="0">
              <a:spcBef>
                <a:spcPts val="0"/>
              </a:spcBef>
              <a:spcAft>
                <a:spcPts val="0"/>
              </a:spcAft>
              <a:buClr>
                <a:schemeClr val="accent2"/>
              </a:buClr>
              <a:buSzPts val="1100"/>
              <a:buChar char="○"/>
              <a:defRPr>
                <a:solidFill>
                  <a:schemeClr val="accent2"/>
                </a:solidFill>
              </a:defRPr>
            </a:lvl2pPr>
            <a:lvl3pPr indent="-298450" lvl="2" marL="1371600" rtl="0">
              <a:spcBef>
                <a:spcPts val="0"/>
              </a:spcBef>
              <a:spcAft>
                <a:spcPts val="0"/>
              </a:spcAft>
              <a:buClr>
                <a:schemeClr val="accent2"/>
              </a:buClr>
              <a:buSzPts val="1100"/>
              <a:buChar char="■"/>
              <a:defRPr>
                <a:solidFill>
                  <a:schemeClr val="accent2"/>
                </a:solidFill>
              </a:defRPr>
            </a:lvl3pPr>
            <a:lvl4pPr indent="-298450" lvl="3" marL="1828800" rtl="0">
              <a:spcBef>
                <a:spcPts val="0"/>
              </a:spcBef>
              <a:spcAft>
                <a:spcPts val="0"/>
              </a:spcAft>
              <a:buClr>
                <a:schemeClr val="accent2"/>
              </a:buClr>
              <a:buSzPts val="1100"/>
              <a:buChar char="●"/>
              <a:defRPr>
                <a:solidFill>
                  <a:schemeClr val="accent2"/>
                </a:solidFill>
              </a:defRPr>
            </a:lvl4pPr>
            <a:lvl5pPr indent="-298450" lvl="4" marL="2286000" rtl="0">
              <a:spcBef>
                <a:spcPts val="0"/>
              </a:spcBef>
              <a:spcAft>
                <a:spcPts val="0"/>
              </a:spcAft>
              <a:buClr>
                <a:schemeClr val="accent2"/>
              </a:buClr>
              <a:buSzPts val="1100"/>
              <a:buChar char="○"/>
              <a:defRPr>
                <a:solidFill>
                  <a:schemeClr val="accent2"/>
                </a:solidFill>
              </a:defRPr>
            </a:lvl5pPr>
            <a:lvl6pPr indent="-298450" lvl="5" marL="2743200" rtl="0">
              <a:spcBef>
                <a:spcPts val="0"/>
              </a:spcBef>
              <a:spcAft>
                <a:spcPts val="0"/>
              </a:spcAft>
              <a:buClr>
                <a:schemeClr val="accent2"/>
              </a:buClr>
              <a:buSzPts val="1100"/>
              <a:buChar char="■"/>
              <a:defRPr>
                <a:solidFill>
                  <a:schemeClr val="accent2"/>
                </a:solidFill>
              </a:defRPr>
            </a:lvl6pPr>
            <a:lvl7pPr indent="-298450" lvl="6" marL="3200400" rtl="0">
              <a:spcBef>
                <a:spcPts val="0"/>
              </a:spcBef>
              <a:spcAft>
                <a:spcPts val="0"/>
              </a:spcAft>
              <a:buClr>
                <a:schemeClr val="accent2"/>
              </a:buClr>
              <a:buSzPts val="1100"/>
              <a:buChar char="●"/>
              <a:defRPr>
                <a:solidFill>
                  <a:schemeClr val="accent2"/>
                </a:solidFill>
              </a:defRPr>
            </a:lvl7pPr>
            <a:lvl8pPr indent="-298450" lvl="7" marL="3657600" rtl="0">
              <a:spcBef>
                <a:spcPts val="0"/>
              </a:spcBef>
              <a:spcAft>
                <a:spcPts val="0"/>
              </a:spcAft>
              <a:buClr>
                <a:schemeClr val="accent2"/>
              </a:buClr>
              <a:buSzPts val="1100"/>
              <a:buChar char="○"/>
              <a:defRPr>
                <a:solidFill>
                  <a:schemeClr val="accent2"/>
                </a:solidFill>
              </a:defRPr>
            </a:lvl8pPr>
            <a:lvl9pPr indent="-298450" lvl="8" marL="4114800" rtl="0">
              <a:spcBef>
                <a:spcPts val="0"/>
              </a:spcBef>
              <a:spcAft>
                <a:spcPts val="0"/>
              </a:spcAft>
              <a:buClr>
                <a:schemeClr val="accent2"/>
              </a:buClr>
              <a:buSzPts val="1100"/>
              <a:buChar char="■"/>
              <a:defRPr>
                <a:solidFill>
                  <a:schemeClr val="accent2"/>
                </a:solidFill>
              </a:defRPr>
            </a:lvl9pPr>
          </a:lstStyle>
          <a:p/>
        </p:txBody>
      </p:sp>
      <p:sp>
        <p:nvSpPr>
          <p:cNvPr id="57" name="Google Shape;57;ge1980dfccb_0_179"/>
          <p:cNvSpPr txBox="1"/>
          <p:nvPr>
            <p:ph idx="12" type="sldNum"/>
          </p:nvPr>
        </p:nvSpPr>
        <p:spPr>
          <a:xfrm>
            <a:off x="8472458" y="4668974"/>
            <a:ext cx="548700" cy="3942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ge1980dfccb_0_183"/>
          <p:cNvSpPr txBox="1"/>
          <p:nvPr>
            <p:ph idx="12" type="sldNum"/>
          </p:nvPr>
        </p:nvSpPr>
        <p:spPr>
          <a:xfrm>
            <a:off x="8472458" y="4668974"/>
            <a:ext cx="548700" cy="3942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0" name="Shape 60"/>
        <p:cNvGrpSpPr/>
        <p:nvPr/>
      </p:nvGrpSpPr>
      <p:grpSpPr>
        <a:xfrm>
          <a:off x="0" y="0"/>
          <a:ext cx="0" cy="0"/>
          <a:chOff x="0" y="0"/>
          <a:chExt cx="0" cy="0"/>
        </a:xfrm>
      </p:grpSpPr>
      <p:sp>
        <p:nvSpPr>
          <p:cNvPr id="61" name="Google Shape;61;ge1980dfccb_0_185"/>
          <p:cNvSpPr txBox="1"/>
          <p:nvPr>
            <p:ph type="title"/>
          </p:nvPr>
        </p:nvSpPr>
        <p:spPr>
          <a:xfrm>
            <a:off x="3251708" y="506094"/>
            <a:ext cx="2640600" cy="362100"/>
          </a:xfrm>
          <a:prstGeom prst="rect">
            <a:avLst/>
          </a:prstGeom>
          <a:noFill/>
          <a:ln>
            <a:noFill/>
          </a:ln>
        </p:spPr>
        <p:txBody>
          <a:bodyPr anchorCtr="0" anchor="t" bIns="0" lIns="0" spcFirstLastPara="1" rIns="0" wrap="square" tIns="0">
            <a:spAutoFit/>
          </a:bodyPr>
          <a:lstStyle>
            <a:lvl1pPr lvl="0" rtl="0" algn="l">
              <a:spcBef>
                <a:spcPts val="0"/>
              </a:spcBef>
              <a:spcAft>
                <a:spcPts val="0"/>
              </a:spcAft>
              <a:buSzPts val="2800"/>
              <a:buNone/>
              <a:defRPr b="1" i="0" sz="2200">
                <a:solidFill>
                  <a:srgbClr val="FF0000"/>
                </a:solidFill>
                <a:latin typeface="Calibri"/>
                <a:ea typeface="Calibri"/>
                <a:cs typeface="Calibri"/>
                <a:sym typeface="Calibri"/>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2" name="Google Shape;62;ge1980dfccb_0_185"/>
          <p:cNvSpPr txBox="1"/>
          <p:nvPr>
            <p:ph idx="1" type="body"/>
          </p:nvPr>
        </p:nvSpPr>
        <p:spPr>
          <a:xfrm>
            <a:off x="506374" y="1238249"/>
            <a:ext cx="8131200" cy="3183900"/>
          </a:xfrm>
          <a:prstGeom prst="rect">
            <a:avLst/>
          </a:prstGeom>
          <a:noFill/>
          <a:ln>
            <a:noFill/>
          </a:ln>
        </p:spPr>
        <p:txBody>
          <a:bodyPr anchorCtr="0" anchor="t" bIns="0" lIns="0" spcFirstLastPara="1" rIns="0" wrap="square" tIns="0">
            <a:spAutoFit/>
          </a:bodyPr>
          <a:lstStyle>
            <a:lvl1pPr indent="-228600" lvl="0" marL="457200" rtl="0" algn="l">
              <a:spcBef>
                <a:spcPts val="0"/>
              </a:spcBef>
              <a:spcAft>
                <a:spcPts val="0"/>
              </a:spcAft>
              <a:buSzPts val="1300"/>
              <a:buNone/>
              <a:defRPr b="0" i="0">
                <a:solidFill>
                  <a:schemeClr val="dk1"/>
                </a:solidFill>
              </a:defRPr>
            </a:lvl1pPr>
            <a:lvl2pPr indent="-228600" lvl="1" marL="914400" rtl="0" algn="l">
              <a:spcBef>
                <a:spcPts val="1200"/>
              </a:spcBef>
              <a:spcAft>
                <a:spcPts val="0"/>
              </a:spcAft>
              <a:buSzPts val="1100"/>
              <a:buNone/>
              <a:defRPr/>
            </a:lvl2pPr>
            <a:lvl3pPr indent="-228600" lvl="2" marL="1371600" rtl="0" algn="l">
              <a:spcBef>
                <a:spcPts val="1200"/>
              </a:spcBef>
              <a:spcAft>
                <a:spcPts val="0"/>
              </a:spcAft>
              <a:buSzPts val="1100"/>
              <a:buNone/>
              <a:defRPr/>
            </a:lvl3pPr>
            <a:lvl4pPr indent="-228600" lvl="3" marL="1828800" rtl="0" algn="l">
              <a:spcBef>
                <a:spcPts val="1200"/>
              </a:spcBef>
              <a:spcAft>
                <a:spcPts val="0"/>
              </a:spcAft>
              <a:buSzPts val="1100"/>
              <a:buNone/>
              <a:defRPr/>
            </a:lvl4pPr>
            <a:lvl5pPr indent="-228600" lvl="4" marL="2286000" rtl="0" algn="l">
              <a:spcBef>
                <a:spcPts val="1200"/>
              </a:spcBef>
              <a:spcAft>
                <a:spcPts val="0"/>
              </a:spcAft>
              <a:buSzPts val="1100"/>
              <a:buNone/>
              <a:defRPr/>
            </a:lvl5pPr>
            <a:lvl6pPr indent="-228600" lvl="5" marL="2743200" rtl="0" algn="l">
              <a:spcBef>
                <a:spcPts val="1200"/>
              </a:spcBef>
              <a:spcAft>
                <a:spcPts val="0"/>
              </a:spcAft>
              <a:buSzPts val="1100"/>
              <a:buNone/>
              <a:defRPr/>
            </a:lvl6pPr>
            <a:lvl7pPr indent="-228600" lvl="6" marL="3200400" rtl="0" algn="l">
              <a:spcBef>
                <a:spcPts val="1200"/>
              </a:spcBef>
              <a:spcAft>
                <a:spcPts val="0"/>
              </a:spcAft>
              <a:buSzPts val="1100"/>
              <a:buNone/>
              <a:defRPr/>
            </a:lvl7pPr>
            <a:lvl8pPr indent="-228600" lvl="7" marL="3657600" rtl="0" algn="l">
              <a:spcBef>
                <a:spcPts val="1200"/>
              </a:spcBef>
              <a:spcAft>
                <a:spcPts val="0"/>
              </a:spcAft>
              <a:buSzPts val="1100"/>
              <a:buNone/>
              <a:defRPr/>
            </a:lvl8pPr>
            <a:lvl9pPr indent="-228600" lvl="8" marL="4114800" rtl="0" algn="l">
              <a:spcBef>
                <a:spcPts val="1200"/>
              </a:spcBef>
              <a:spcAft>
                <a:spcPts val="1200"/>
              </a:spcAft>
              <a:buSzPts val="1100"/>
              <a:buNone/>
              <a:defRPr/>
            </a:lvl9pPr>
          </a:lstStyle>
          <a:p/>
        </p:txBody>
      </p:sp>
      <p:sp>
        <p:nvSpPr>
          <p:cNvPr id="63" name="Google Shape;63;ge1980dfccb_0_185"/>
          <p:cNvSpPr txBox="1"/>
          <p:nvPr>
            <p:ph idx="11" type="ftr"/>
          </p:nvPr>
        </p:nvSpPr>
        <p:spPr>
          <a:xfrm>
            <a:off x="3108960" y="4789360"/>
            <a:ext cx="2926200" cy="257400"/>
          </a:xfrm>
          <a:prstGeom prst="rect">
            <a:avLst/>
          </a:prstGeom>
          <a:noFill/>
          <a:ln>
            <a:noFill/>
          </a:ln>
        </p:spPr>
        <p:txBody>
          <a:bodyPr anchorCtr="0" anchor="t" bIns="0" lIns="0" spcFirstLastPara="1" rIns="0" wrap="square" tIns="0">
            <a:spAutoFit/>
          </a:bodyPr>
          <a:lstStyle>
            <a:lvl1pPr lvl="0" rtl="0" algn="ctr">
              <a:spcBef>
                <a:spcPts val="0"/>
              </a:spcBef>
              <a:spcAft>
                <a:spcPts val="0"/>
              </a:spcAft>
              <a:buSzPts val="1400"/>
              <a:buNone/>
              <a:defRPr>
                <a:solidFill>
                  <a:srgbClr val="888888"/>
                </a:solidFill>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4" name="Google Shape;64;ge1980dfccb_0_185"/>
          <p:cNvSpPr txBox="1"/>
          <p:nvPr>
            <p:ph idx="10" type="dt"/>
          </p:nvPr>
        </p:nvSpPr>
        <p:spPr>
          <a:xfrm>
            <a:off x="457200" y="4789360"/>
            <a:ext cx="2103000" cy="257400"/>
          </a:xfrm>
          <a:prstGeom prst="rect">
            <a:avLst/>
          </a:prstGeom>
          <a:noFill/>
          <a:ln>
            <a:noFill/>
          </a:ln>
        </p:spPr>
        <p:txBody>
          <a:bodyPr anchorCtr="0" anchor="t" bIns="0" lIns="0" spcFirstLastPara="1" rIns="0" wrap="square" tIns="0">
            <a:spAutoFit/>
          </a:bodyPr>
          <a:lstStyle>
            <a:lvl1pPr lvl="0" rtl="0" algn="l">
              <a:spcBef>
                <a:spcPts val="0"/>
              </a:spcBef>
              <a:spcAft>
                <a:spcPts val="0"/>
              </a:spcAft>
              <a:buSzPts val="1400"/>
              <a:buNone/>
              <a:defRPr>
                <a:solidFill>
                  <a:srgbClr val="888888"/>
                </a:solidFill>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5" name="Google Shape;65;ge1980dfccb_0_185"/>
          <p:cNvSpPr txBox="1"/>
          <p:nvPr>
            <p:ph idx="12" type="sldNum"/>
          </p:nvPr>
        </p:nvSpPr>
        <p:spPr>
          <a:xfrm>
            <a:off x="6583680" y="4789360"/>
            <a:ext cx="2103000" cy="277200"/>
          </a:xfrm>
          <a:prstGeom prst="rect">
            <a:avLst/>
          </a:prstGeom>
          <a:noFill/>
          <a:ln>
            <a:noFill/>
          </a:ln>
        </p:spPr>
        <p:txBody>
          <a:bodyPr anchorCtr="0" anchor="t" bIns="0" lIns="0" spcFirstLastPara="1" rIns="0" wrap="square" tIns="0">
            <a:spAutoFit/>
          </a:bodyPr>
          <a:lstStyle>
            <a:lvl1pPr indent="0" lvl="0" marL="0" rtl="0" algn="r">
              <a:spcBef>
                <a:spcPts val="0"/>
              </a:spcBef>
              <a:buNone/>
              <a:defRPr b="0" i="0" sz="1800" u="none" cap="none" strike="noStrike">
                <a:solidFill>
                  <a:srgbClr val="888888"/>
                </a:solidFill>
                <a:latin typeface="Calibri"/>
                <a:ea typeface="Calibri"/>
                <a:cs typeface="Calibri"/>
                <a:sym typeface="Calibri"/>
              </a:defRPr>
            </a:lvl1pPr>
            <a:lvl2pPr indent="0" lvl="1" marL="0" rtl="0" algn="r">
              <a:spcBef>
                <a:spcPts val="0"/>
              </a:spcBef>
              <a:buNone/>
              <a:defRPr b="0" i="0" sz="1800" u="none" cap="none" strike="noStrike">
                <a:solidFill>
                  <a:srgbClr val="888888"/>
                </a:solidFill>
                <a:latin typeface="Calibri"/>
                <a:ea typeface="Calibri"/>
                <a:cs typeface="Calibri"/>
                <a:sym typeface="Calibri"/>
              </a:defRPr>
            </a:lvl2pPr>
            <a:lvl3pPr indent="0" lvl="2" marL="0" rtl="0" algn="r">
              <a:spcBef>
                <a:spcPts val="0"/>
              </a:spcBef>
              <a:buNone/>
              <a:defRPr b="0" i="0" sz="1800" u="none" cap="none" strike="noStrike">
                <a:solidFill>
                  <a:srgbClr val="888888"/>
                </a:solidFill>
                <a:latin typeface="Calibri"/>
                <a:ea typeface="Calibri"/>
                <a:cs typeface="Calibri"/>
                <a:sym typeface="Calibri"/>
              </a:defRPr>
            </a:lvl3pPr>
            <a:lvl4pPr indent="0" lvl="3" marL="0" rtl="0" algn="r">
              <a:spcBef>
                <a:spcPts val="0"/>
              </a:spcBef>
              <a:buNone/>
              <a:defRPr b="0" i="0" sz="1800" u="none" cap="none" strike="noStrike">
                <a:solidFill>
                  <a:srgbClr val="888888"/>
                </a:solidFill>
                <a:latin typeface="Calibri"/>
                <a:ea typeface="Calibri"/>
                <a:cs typeface="Calibri"/>
                <a:sym typeface="Calibri"/>
              </a:defRPr>
            </a:lvl4pPr>
            <a:lvl5pPr indent="0" lvl="4" marL="0" rtl="0" algn="r">
              <a:spcBef>
                <a:spcPts val="0"/>
              </a:spcBef>
              <a:buNone/>
              <a:defRPr b="0" i="0" sz="1800" u="none" cap="none" strike="noStrike">
                <a:solidFill>
                  <a:srgbClr val="888888"/>
                </a:solidFill>
                <a:latin typeface="Calibri"/>
                <a:ea typeface="Calibri"/>
                <a:cs typeface="Calibri"/>
                <a:sym typeface="Calibri"/>
              </a:defRPr>
            </a:lvl5pPr>
            <a:lvl6pPr indent="0" lvl="5" marL="0" rtl="0" algn="r">
              <a:spcBef>
                <a:spcPts val="0"/>
              </a:spcBef>
              <a:buNone/>
              <a:defRPr b="0" i="0" sz="1800" u="none" cap="none" strike="noStrike">
                <a:solidFill>
                  <a:srgbClr val="888888"/>
                </a:solidFill>
                <a:latin typeface="Calibri"/>
                <a:ea typeface="Calibri"/>
                <a:cs typeface="Calibri"/>
                <a:sym typeface="Calibri"/>
              </a:defRPr>
            </a:lvl6pPr>
            <a:lvl7pPr indent="0" lvl="6" marL="0" rtl="0" algn="r">
              <a:spcBef>
                <a:spcPts val="0"/>
              </a:spcBef>
              <a:buNone/>
              <a:defRPr b="0" i="0" sz="1800" u="none" cap="none" strike="noStrike">
                <a:solidFill>
                  <a:srgbClr val="888888"/>
                </a:solidFill>
                <a:latin typeface="Calibri"/>
                <a:ea typeface="Calibri"/>
                <a:cs typeface="Calibri"/>
                <a:sym typeface="Calibri"/>
              </a:defRPr>
            </a:lvl7pPr>
            <a:lvl8pPr indent="0" lvl="7" marL="0" rtl="0" algn="r">
              <a:spcBef>
                <a:spcPts val="0"/>
              </a:spcBef>
              <a:buNone/>
              <a:defRPr b="0" i="0" sz="1800" u="none" cap="none" strike="noStrike">
                <a:solidFill>
                  <a:srgbClr val="888888"/>
                </a:solidFill>
                <a:latin typeface="Calibri"/>
                <a:ea typeface="Calibri"/>
                <a:cs typeface="Calibri"/>
                <a:sym typeface="Calibri"/>
              </a:defRPr>
            </a:lvl8pPr>
            <a:lvl9pPr indent="0" lvl="8" marL="0" rtl="0" algn="r">
              <a:spcBef>
                <a:spcPts val="0"/>
              </a:spcBef>
              <a:buNone/>
              <a:defRPr b="0" i="0" sz="1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66" name="Shape 66"/>
        <p:cNvGrpSpPr/>
        <p:nvPr/>
      </p:nvGrpSpPr>
      <p:grpSpPr>
        <a:xfrm>
          <a:off x="0" y="0"/>
          <a:ext cx="0" cy="0"/>
          <a:chOff x="0" y="0"/>
          <a:chExt cx="0" cy="0"/>
        </a:xfrm>
      </p:grpSpPr>
      <p:sp>
        <p:nvSpPr>
          <p:cNvPr id="67" name="Google Shape;67;ge1980dfccb_0_191"/>
          <p:cNvSpPr txBox="1"/>
          <p:nvPr>
            <p:ph type="title"/>
          </p:nvPr>
        </p:nvSpPr>
        <p:spPr>
          <a:xfrm>
            <a:off x="3251708" y="506094"/>
            <a:ext cx="2640600" cy="362100"/>
          </a:xfrm>
          <a:prstGeom prst="rect">
            <a:avLst/>
          </a:prstGeom>
          <a:noFill/>
          <a:ln>
            <a:noFill/>
          </a:ln>
        </p:spPr>
        <p:txBody>
          <a:bodyPr anchorCtr="0" anchor="t" bIns="0" lIns="0" spcFirstLastPara="1" rIns="0" wrap="square" tIns="0">
            <a:spAutoFit/>
          </a:bodyPr>
          <a:lstStyle>
            <a:lvl1pPr lvl="0" rtl="0" algn="l">
              <a:spcBef>
                <a:spcPts val="0"/>
              </a:spcBef>
              <a:spcAft>
                <a:spcPts val="0"/>
              </a:spcAft>
              <a:buSzPts val="2800"/>
              <a:buNone/>
              <a:defRPr b="1" i="0" sz="2200">
                <a:solidFill>
                  <a:srgbClr val="FF0000"/>
                </a:solidFill>
                <a:latin typeface="Calibri"/>
                <a:ea typeface="Calibri"/>
                <a:cs typeface="Calibri"/>
                <a:sym typeface="Calibri"/>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8" name="Google Shape;68;ge1980dfccb_0_191"/>
          <p:cNvSpPr txBox="1"/>
          <p:nvPr>
            <p:ph idx="11" type="ftr"/>
          </p:nvPr>
        </p:nvSpPr>
        <p:spPr>
          <a:xfrm>
            <a:off x="3108960" y="4789360"/>
            <a:ext cx="2926200" cy="257400"/>
          </a:xfrm>
          <a:prstGeom prst="rect">
            <a:avLst/>
          </a:prstGeom>
          <a:noFill/>
          <a:ln>
            <a:noFill/>
          </a:ln>
        </p:spPr>
        <p:txBody>
          <a:bodyPr anchorCtr="0" anchor="t" bIns="0" lIns="0" spcFirstLastPara="1" rIns="0" wrap="square" tIns="0">
            <a:spAutoFit/>
          </a:bodyPr>
          <a:lstStyle>
            <a:lvl1pPr lvl="0" rtl="0" algn="ctr">
              <a:spcBef>
                <a:spcPts val="0"/>
              </a:spcBef>
              <a:spcAft>
                <a:spcPts val="0"/>
              </a:spcAft>
              <a:buSzPts val="1400"/>
              <a:buNone/>
              <a:defRPr>
                <a:solidFill>
                  <a:srgbClr val="888888"/>
                </a:solidFill>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9" name="Google Shape;69;ge1980dfccb_0_191"/>
          <p:cNvSpPr txBox="1"/>
          <p:nvPr>
            <p:ph idx="10" type="dt"/>
          </p:nvPr>
        </p:nvSpPr>
        <p:spPr>
          <a:xfrm>
            <a:off x="457200" y="4789360"/>
            <a:ext cx="2103000" cy="257400"/>
          </a:xfrm>
          <a:prstGeom prst="rect">
            <a:avLst/>
          </a:prstGeom>
          <a:noFill/>
          <a:ln>
            <a:noFill/>
          </a:ln>
        </p:spPr>
        <p:txBody>
          <a:bodyPr anchorCtr="0" anchor="t" bIns="0" lIns="0" spcFirstLastPara="1" rIns="0" wrap="square" tIns="0">
            <a:spAutoFit/>
          </a:bodyPr>
          <a:lstStyle>
            <a:lvl1pPr lvl="0" rtl="0" algn="l">
              <a:spcBef>
                <a:spcPts val="0"/>
              </a:spcBef>
              <a:spcAft>
                <a:spcPts val="0"/>
              </a:spcAft>
              <a:buSzPts val="1400"/>
              <a:buNone/>
              <a:defRPr>
                <a:solidFill>
                  <a:srgbClr val="888888"/>
                </a:solidFill>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70" name="Google Shape;70;ge1980dfccb_0_191"/>
          <p:cNvSpPr txBox="1"/>
          <p:nvPr>
            <p:ph idx="12" type="sldNum"/>
          </p:nvPr>
        </p:nvSpPr>
        <p:spPr>
          <a:xfrm>
            <a:off x="6583680" y="4789360"/>
            <a:ext cx="2103000" cy="277200"/>
          </a:xfrm>
          <a:prstGeom prst="rect">
            <a:avLst/>
          </a:prstGeom>
          <a:noFill/>
          <a:ln>
            <a:noFill/>
          </a:ln>
        </p:spPr>
        <p:txBody>
          <a:bodyPr anchorCtr="0" anchor="t" bIns="0" lIns="0" spcFirstLastPara="1" rIns="0" wrap="square" tIns="0">
            <a:spAutoFit/>
          </a:bodyPr>
          <a:lstStyle>
            <a:lvl1pPr indent="0" lvl="0" marL="0" rtl="0" algn="r">
              <a:spcBef>
                <a:spcPts val="0"/>
              </a:spcBef>
              <a:buNone/>
              <a:defRPr b="0" i="0" sz="1800" u="none" cap="none" strike="noStrike">
                <a:solidFill>
                  <a:srgbClr val="888888"/>
                </a:solidFill>
                <a:latin typeface="Calibri"/>
                <a:ea typeface="Calibri"/>
                <a:cs typeface="Calibri"/>
                <a:sym typeface="Calibri"/>
              </a:defRPr>
            </a:lvl1pPr>
            <a:lvl2pPr indent="0" lvl="1" marL="0" rtl="0" algn="r">
              <a:spcBef>
                <a:spcPts val="0"/>
              </a:spcBef>
              <a:buNone/>
              <a:defRPr b="0" i="0" sz="1800" u="none" cap="none" strike="noStrike">
                <a:solidFill>
                  <a:srgbClr val="888888"/>
                </a:solidFill>
                <a:latin typeface="Calibri"/>
                <a:ea typeface="Calibri"/>
                <a:cs typeface="Calibri"/>
                <a:sym typeface="Calibri"/>
              </a:defRPr>
            </a:lvl2pPr>
            <a:lvl3pPr indent="0" lvl="2" marL="0" rtl="0" algn="r">
              <a:spcBef>
                <a:spcPts val="0"/>
              </a:spcBef>
              <a:buNone/>
              <a:defRPr b="0" i="0" sz="1800" u="none" cap="none" strike="noStrike">
                <a:solidFill>
                  <a:srgbClr val="888888"/>
                </a:solidFill>
                <a:latin typeface="Calibri"/>
                <a:ea typeface="Calibri"/>
                <a:cs typeface="Calibri"/>
                <a:sym typeface="Calibri"/>
              </a:defRPr>
            </a:lvl3pPr>
            <a:lvl4pPr indent="0" lvl="3" marL="0" rtl="0" algn="r">
              <a:spcBef>
                <a:spcPts val="0"/>
              </a:spcBef>
              <a:buNone/>
              <a:defRPr b="0" i="0" sz="1800" u="none" cap="none" strike="noStrike">
                <a:solidFill>
                  <a:srgbClr val="888888"/>
                </a:solidFill>
                <a:latin typeface="Calibri"/>
                <a:ea typeface="Calibri"/>
                <a:cs typeface="Calibri"/>
                <a:sym typeface="Calibri"/>
              </a:defRPr>
            </a:lvl4pPr>
            <a:lvl5pPr indent="0" lvl="4" marL="0" rtl="0" algn="r">
              <a:spcBef>
                <a:spcPts val="0"/>
              </a:spcBef>
              <a:buNone/>
              <a:defRPr b="0" i="0" sz="1800" u="none" cap="none" strike="noStrike">
                <a:solidFill>
                  <a:srgbClr val="888888"/>
                </a:solidFill>
                <a:latin typeface="Calibri"/>
                <a:ea typeface="Calibri"/>
                <a:cs typeface="Calibri"/>
                <a:sym typeface="Calibri"/>
              </a:defRPr>
            </a:lvl5pPr>
            <a:lvl6pPr indent="0" lvl="5" marL="0" rtl="0" algn="r">
              <a:spcBef>
                <a:spcPts val="0"/>
              </a:spcBef>
              <a:buNone/>
              <a:defRPr b="0" i="0" sz="1800" u="none" cap="none" strike="noStrike">
                <a:solidFill>
                  <a:srgbClr val="888888"/>
                </a:solidFill>
                <a:latin typeface="Calibri"/>
                <a:ea typeface="Calibri"/>
                <a:cs typeface="Calibri"/>
                <a:sym typeface="Calibri"/>
              </a:defRPr>
            </a:lvl6pPr>
            <a:lvl7pPr indent="0" lvl="6" marL="0" rtl="0" algn="r">
              <a:spcBef>
                <a:spcPts val="0"/>
              </a:spcBef>
              <a:buNone/>
              <a:defRPr b="0" i="0" sz="1800" u="none" cap="none" strike="noStrike">
                <a:solidFill>
                  <a:srgbClr val="888888"/>
                </a:solidFill>
                <a:latin typeface="Calibri"/>
                <a:ea typeface="Calibri"/>
                <a:cs typeface="Calibri"/>
                <a:sym typeface="Calibri"/>
              </a:defRPr>
            </a:lvl7pPr>
            <a:lvl8pPr indent="0" lvl="7" marL="0" rtl="0" algn="r">
              <a:spcBef>
                <a:spcPts val="0"/>
              </a:spcBef>
              <a:buNone/>
              <a:defRPr b="0" i="0" sz="1800" u="none" cap="none" strike="noStrike">
                <a:solidFill>
                  <a:srgbClr val="888888"/>
                </a:solidFill>
                <a:latin typeface="Calibri"/>
                <a:ea typeface="Calibri"/>
                <a:cs typeface="Calibri"/>
                <a:sym typeface="Calibri"/>
              </a:defRPr>
            </a:lvl8pPr>
            <a:lvl9pPr indent="0" lvl="8" marL="0" rtl="0" algn="r">
              <a:spcBef>
                <a:spcPts val="0"/>
              </a:spcBef>
              <a:buNone/>
              <a:defRPr b="0" i="0" sz="1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14" name="Shape 14"/>
        <p:cNvGrpSpPr/>
        <p:nvPr/>
      </p:nvGrpSpPr>
      <p:grpSpPr>
        <a:xfrm>
          <a:off x="0" y="0"/>
          <a:ext cx="0" cy="0"/>
          <a:chOff x="0" y="0"/>
          <a:chExt cx="0" cy="0"/>
        </a:xfrm>
      </p:grpSpPr>
      <p:sp>
        <p:nvSpPr>
          <p:cNvPr id="15" name="Google Shape;15;ge1980dfccb_0_139"/>
          <p:cNvSpPr/>
          <p:nvPr/>
        </p:nvSpPr>
        <p:spPr>
          <a:xfrm>
            <a:off x="0" y="48159"/>
            <a:ext cx="9144250" cy="4403378"/>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6" name="Google Shape;16;ge1980dfccb_0_139"/>
          <p:cNvSpPr/>
          <p:nvPr/>
        </p:nvSpPr>
        <p:spPr>
          <a:xfrm>
            <a:off x="0" y="0"/>
            <a:ext cx="9144250" cy="4403378"/>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17" name="Google Shape;17;ge1980dfccb_0_139"/>
          <p:cNvSpPr txBox="1"/>
          <p:nvPr>
            <p:ph type="title"/>
          </p:nvPr>
        </p:nvSpPr>
        <p:spPr>
          <a:xfrm>
            <a:off x="311700" y="540391"/>
            <a:ext cx="8520600" cy="12840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18" name="Google Shape;18;ge1980dfccb_0_139"/>
          <p:cNvSpPr txBox="1"/>
          <p:nvPr>
            <p:ph idx="12" type="sldNum"/>
          </p:nvPr>
        </p:nvSpPr>
        <p:spPr>
          <a:xfrm>
            <a:off x="8472458" y="4668974"/>
            <a:ext cx="548700" cy="394200"/>
          </a:xfrm>
          <a:prstGeom prst="rect">
            <a:avLst/>
          </a:prstGeom>
        </p:spPr>
        <p:txBody>
          <a:bodyPr anchorCtr="0" anchor="ctr" bIns="91425" lIns="91425" spcFirstLastPara="1" rIns="91425" wrap="square" tIns="91425">
            <a:normAutofit/>
          </a:bodyPr>
          <a:lstStyle>
            <a:lvl1pPr lvl="0" rtl="0">
              <a:buNone/>
              <a:defRPr>
                <a:solidFill>
                  <a:schemeClr val="accent1"/>
                </a:solidFill>
              </a:defRPr>
            </a:lvl1pPr>
            <a:lvl2pPr lvl="1" rtl="0">
              <a:buNone/>
              <a:defRPr>
                <a:solidFill>
                  <a:schemeClr val="accent1"/>
                </a:solidFill>
              </a:defRPr>
            </a:lvl2pPr>
            <a:lvl3pPr lvl="2" rtl="0">
              <a:buNone/>
              <a:defRPr>
                <a:solidFill>
                  <a:schemeClr val="accent1"/>
                </a:solidFill>
              </a:defRPr>
            </a:lvl3pPr>
            <a:lvl4pPr lvl="3" rtl="0">
              <a:buNone/>
              <a:defRPr>
                <a:solidFill>
                  <a:schemeClr val="accent1"/>
                </a:solidFill>
              </a:defRPr>
            </a:lvl4pPr>
            <a:lvl5pPr lvl="4" rtl="0">
              <a:buNone/>
              <a:defRPr>
                <a:solidFill>
                  <a:schemeClr val="accent1"/>
                </a:solidFill>
              </a:defRPr>
            </a:lvl5pPr>
            <a:lvl6pPr lvl="5" rtl="0">
              <a:buNone/>
              <a:defRPr>
                <a:solidFill>
                  <a:schemeClr val="accent1"/>
                </a:solidFill>
              </a:defRPr>
            </a:lvl6pPr>
            <a:lvl7pPr lvl="6" rtl="0">
              <a:buNone/>
              <a:defRPr>
                <a:solidFill>
                  <a:schemeClr val="accent1"/>
                </a:solidFill>
              </a:defRPr>
            </a:lvl7pPr>
            <a:lvl8pPr lvl="7" rtl="0">
              <a:buNone/>
              <a:defRPr>
                <a:solidFill>
                  <a:schemeClr val="accent1"/>
                </a:solidFill>
              </a:defRPr>
            </a:lvl8pPr>
            <a:lvl9pPr lvl="8" rtl="0">
              <a:buNone/>
              <a:defRPr>
                <a:solidFill>
                  <a:schemeClr val="accent1"/>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ge1980dfccb_0_144"/>
          <p:cNvSpPr/>
          <p:nvPr/>
        </p:nvSpPr>
        <p:spPr>
          <a:xfrm>
            <a:off x="0" y="0"/>
            <a:ext cx="4314000" cy="51498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ge1980dfccb_0_144"/>
          <p:cNvSpPr/>
          <p:nvPr/>
        </p:nvSpPr>
        <p:spPr>
          <a:xfrm>
            <a:off x="0" y="44179"/>
            <a:ext cx="4313625" cy="4404654"/>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22" name="Google Shape;22;ge1980dfccb_0_144"/>
          <p:cNvSpPr/>
          <p:nvPr/>
        </p:nvSpPr>
        <p:spPr>
          <a:xfrm>
            <a:off x="-125" y="0"/>
            <a:ext cx="4316900" cy="4400875"/>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23" name="Google Shape;23;ge1980dfccb_0_144"/>
          <p:cNvSpPr txBox="1"/>
          <p:nvPr>
            <p:ph type="title"/>
          </p:nvPr>
        </p:nvSpPr>
        <p:spPr>
          <a:xfrm>
            <a:off x="311725" y="501543"/>
            <a:ext cx="3706500" cy="25119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4" name="Google Shape;24;ge1980dfccb_0_144"/>
          <p:cNvSpPr txBox="1"/>
          <p:nvPr>
            <p:ph idx="1" type="body"/>
          </p:nvPr>
        </p:nvSpPr>
        <p:spPr>
          <a:xfrm>
            <a:off x="4644675" y="501543"/>
            <a:ext cx="4166400" cy="41037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25" name="Google Shape;25;ge1980dfccb_0_144"/>
          <p:cNvSpPr txBox="1"/>
          <p:nvPr>
            <p:ph idx="12" type="sldNum"/>
          </p:nvPr>
        </p:nvSpPr>
        <p:spPr>
          <a:xfrm>
            <a:off x="8472458" y="4668974"/>
            <a:ext cx="548700" cy="3942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ge1980dfccb_0_151"/>
          <p:cNvSpPr/>
          <p:nvPr/>
        </p:nvSpPr>
        <p:spPr>
          <a:xfrm>
            <a:off x="0" y="0"/>
            <a:ext cx="9144000" cy="1278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ge1980dfccb_0_151"/>
          <p:cNvSpPr txBox="1"/>
          <p:nvPr>
            <p:ph type="title"/>
          </p:nvPr>
        </p:nvSpPr>
        <p:spPr>
          <a:xfrm>
            <a:off x="311725" y="501543"/>
            <a:ext cx="8520600" cy="6246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9" name="Google Shape;29;ge1980dfccb_0_151"/>
          <p:cNvSpPr txBox="1"/>
          <p:nvPr>
            <p:ph idx="1" type="body"/>
          </p:nvPr>
        </p:nvSpPr>
        <p:spPr>
          <a:xfrm>
            <a:off x="311700" y="1507559"/>
            <a:ext cx="3999900" cy="30801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30" name="Google Shape;30;ge1980dfccb_0_151"/>
          <p:cNvSpPr txBox="1"/>
          <p:nvPr>
            <p:ph idx="2" type="body"/>
          </p:nvPr>
        </p:nvSpPr>
        <p:spPr>
          <a:xfrm>
            <a:off x="4832400" y="1507559"/>
            <a:ext cx="3999900" cy="30801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31" name="Google Shape;31;ge1980dfccb_0_151"/>
          <p:cNvSpPr txBox="1"/>
          <p:nvPr>
            <p:ph idx="12" type="sldNum"/>
          </p:nvPr>
        </p:nvSpPr>
        <p:spPr>
          <a:xfrm>
            <a:off x="8472458" y="4668974"/>
            <a:ext cx="548700" cy="3942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2" name="Shape 32"/>
        <p:cNvGrpSpPr/>
        <p:nvPr/>
      </p:nvGrpSpPr>
      <p:grpSpPr>
        <a:xfrm>
          <a:off x="0" y="0"/>
          <a:ext cx="0" cy="0"/>
          <a:chOff x="0" y="0"/>
          <a:chExt cx="0" cy="0"/>
        </a:xfrm>
      </p:grpSpPr>
      <p:sp>
        <p:nvSpPr>
          <p:cNvPr id="33" name="Google Shape;33;ge1980dfccb_0_157"/>
          <p:cNvSpPr/>
          <p:nvPr/>
        </p:nvSpPr>
        <p:spPr>
          <a:xfrm>
            <a:off x="0" y="0"/>
            <a:ext cx="9144000" cy="1278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ge1980dfccb_0_157"/>
          <p:cNvSpPr txBox="1"/>
          <p:nvPr>
            <p:ph type="title"/>
          </p:nvPr>
        </p:nvSpPr>
        <p:spPr>
          <a:xfrm>
            <a:off x="311725" y="501543"/>
            <a:ext cx="8520600" cy="6246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35" name="Google Shape;35;ge1980dfccb_0_157"/>
          <p:cNvSpPr txBox="1"/>
          <p:nvPr>
            <p:ph idx="12" type="sldNum"/>
          </p:nvPr>
        </p:nvSpPr>
        <p:spPr>
          <a:xfrm>
            <a:off x="8472458" y="4668974"/>
            <a:ext cx="548700" cy="3942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ge1980dfccb_0_161"/>
          <p:cNvSpPr/>
          <p:nvPr/>
        </p:nvSpPr>
        <p:spPr>
          <a:xfrm>
            <a:off x="0" y="0"/>
            <a:ext cx="3764400" cy="51498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ge1980dfccb_0_161"/>
          <p:cNvSpPr txBox="1"/>
          <p:nvPr>
            <p:ph type="title"/>
          </p:nvPr>
        </p:nvSpPr>
        <p:spPr>
          <a:xfrm>
            <a:off x="311725" y="501543"/>
            <a:ext cx="3127500" cy="18315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39" name="Google Shape;39;ge1980dfccb_0_161"/>
          <p:cNvSpPr txBox="1"/>
          <p:nvPr>
            <p:ph idx="1" type="body"/>
          </p:nvPr>
        </p:nvSpPr>
        <p:spPr>
          <a:xfrm>
            <a:off x="311700" y="2393601"/>
            <a:ext cx="3127500" cy="23007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Clr>
                <a:schemeClr val="accent2"/>
              </a:buClr>
              <a:buSzPts val="1300"/>
              <a:buChar char="●"/>
              <a:defRPr>
                <a:solidFill>
                  <a:schemeClr val="accent2"/>
                </a:solidFill>
              </a:defRPr>
            </a:lvl1pPr>
            <a:lvl2pPr indent="-298450" lvl="1" marL="914400" rtl="0">
              <a:spcBef>
                <a:spcPts val="0"/>
              </a:spcBef>
              <a:spcAft>
                <a:spcPts val="0"/>
              </a:spcAft>
              <a:buClr>
                <a:schemeClr val="accent2"/>
              </a:buClr>
              <a:buSzPts val="1100"/>
              <a:buChar char="○"/>
              <a:defRPr>
                <a:solidFill>
                  <a:schemeClr val="accent2"/>
                </a:solidFill>
              </a:defRPr>
            </a:lvl2pPr>
            <a:lvl3pPr indent="-298450" lvl="2" marL="1371600" rtl="0">
              <a:spcBef>
                <a:spcPts val="0"/>
              </a:spcBef>
              <a:spcAft>
                <a:spcPts val="0"/>
              </a:spcAft>
              <a:buClr>
                <a:schemeClr val="accent2"/>
              </a:buClr>
              <a:buSzPts val="1100"/>
              <a:buChar char="■"/>
              <a:defRPr>
                <a:solidFill>
                  <a:schemeClr val="accent2"/>
                </a:solidFill>
              </a:defRPr>
            </a:lvl3pPr>
            <a:lvl4pPr indent="-298450" lvl="3" marL="1828800" rtl="0">
              <a:spcBef>
                <a:spcPts val="0"/>
              </a:spcBef>
              <a:spcAft>
                <a:spcPts val="0"/>
              </a:spcAft>
              <a:buClr>
                <a:schemeClr val="accent2"/>
              </a:buClr>
              <a:buSzPts val="1100"/>
              <a:buChar char="●"/>
              <a:defRPr>
                <a:solidFill>
                  <a:schemeClr val="accent2"/>
                </a:solidFill>
              </a:defRPr>
            </a:lvl4pPr>
            <a:lvl5pPr indent="-298450" lvl="4" marL="2286000" rtl="0">
              <a:spcBef>
                <a:spcPts val="0"/>
              </a:spcBef>
              <a:spcAft>
                <a:spcPts val="0"/>
              </a:spcAft>
              <a:buClr>
                <a:schemeClr val="accent2"/>
              </a:buClr>
              <a:buSzPts val="1100"/>
              <a:buChar char="○"/>
              <a:defRPr>
                <a:solidFill>
                  <a:schemeClr val="accent2"/>
                </a:solidFill>
              </a:defRPr>
            </a:lvl5pPr>
            <a:lvl6pPr indent="-298450" lvl="5" marL="2743200" rtl="0">
              <a:spcBef>
                <a:spcPts val="0"/>
              </a:spcBef>
              <a:spcAft>
                <a:spcPts val="0"/>
              </a:spcAft>
              <a:buClr>
                <a:schemeClr val="accent2"/>
              </a:buClr>
              <a:buSzPts val="1100"/>
              <a:buChar char="■"/>
              <a:defRPr>
                <a:solidFill>
                  <a:schemeClr val="accent2"/>
                </a:solidFill>
              </a:defRPr>
            </a:lvl6pPr>
            <a:lvl7pPr indent="-298450" lvl="6" marL="3200400" rtl="0">
              <a:spcBef>
                <a:spcPts val="0"/>
              </a:spcBef>
              <a:spcAft>
                <a:spcPts val="0"/>
              </a:spcAft>
              <a:buClr>
                <a:schemeClr val="accent2"/>
              </a:buClr>
              <a:buSzPts val="1100"/>
              <a:buChar char="●"/>
              <a:defRPr>
                <a:solidFill>
                  <a:schemeClr val="accent2"/>
                </a:solidFill>
              </a:defRPr>
            </a:lvl7pPr>
            <a:lvl8pPr indent="-298450" lvl="7" marL="3657600" rtl="0">
              <a:spcBef>
                <a:spcPts val="0"/>
              </a:spcBef>
              <a:spcAft>
                <a:spcPts val="0"/>
              </a:spcAft>
              <a:buClr>
                <a:schemeClr val="accent2"/>
              </a:buClr>
              <a:buSzPts val="1100"/>
              <a:buChar char="○"/>
              <a:defRPr>
                <a:solidFill>
                  <a:schemeClr val="accent2"/>
                </a:solidFill>
              </a:defRPr>
            </a:lvl8pPr>
            <a:lvl9pPr indent="-298450" lvl="8" marL="4114800" rtl="0">
              <a:spcBef>
                <a:spcPts val="0"/>
              </a:spcBef>
              <a:spcAft>
                <a:spcPts val="0"/>
              </a:spcAft>
              <a:buClr>
                <a:schemeClr val="accent2"/>
              </a:buClr>
              <a:buSzPts val="1100"/>
              <a:buChar char="■"/>
              <a:defRPr>
                <a:solidFill>
                  <a:schemeClr val="accent2"/>
                </a:solidFill>
              </a:defRPr>
            </a:lvl9pPr>
          </a:lstStyle>
          <a:p/>
        </p:txBody>
      </p:sp>
      <p:sp>
        <p:nvSpPr>
          <p:cNvPr id="40" name="Google Shape;40;ge1980dfccb_0_161"/>
          <p:cNvSpPr txBox="1"/>
          <p:nvPr>
            <p:ph idx="12" type="sldNum"/>
          </p:nvPr>
        </p:nvSpPr>
        <p:spPr>
          <a:xfrm>
            <a:off x="8472458" y="4668974"/>
            <a:ext cx="548700" cy="3942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41" name="Shape 41"/>
        <p:cNvGrpSpPr/>
        <p:nvPr/>
      </p:nvGrpSpPr>
      <p:grpSpPr>
        <a:xfrm>
          <a:off x="0" y="0"/>
          <a:ext cx="0" cy="0"/>
          <a:chOff x="0" y="0"/>
          <a:chExt cx="0" cy="0"/>
        </a:xfrm>
      </p:grpSpPr>
      <p:sp>
        <p:nvSpPr>
          <p:cNvPr id="42" name="Google Shape;42;ge1980dfccb_0_166"/>
          <p:cNvSpPr txBox="1"/>
          <p:nvPr>
            <p:ph type="title"/>
          </p:nvPr>
        </p:nvSpPr>
        <p:spPr>
          <a:xfrm>
            <a:off x="311675" y="799586"/>
            <a:ext cx="6247800" cy="3550800"/>
          </a:xfrm>
          <a:prstGeom prst="rect">
            <a:avLst/>
          </a:prstGeom>
        </p:spPr>
        <p:txBody>
          <a:bodyPr anchorCtr="0" anchor="ctr" bIns="91425" lIns="91425" spcFirstLastPara="1" rIns="91425" wrap="square" tIns="91425">
            <a:norm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43" name="Google Shape;43;ge1980dfccb_0_166"/>
          <p:cNvSpPr txBox="1"/>
          <p:nvPr>
            <p:ph idx="12" type="sldNum"/>
          </p:nvPr>
        </p:nvSpPr>
        <p:spPr>
          <a:xfrm>
            <a:off x="8472458" y="4668974"/>
            <a:ext cx="548700" cy="394200"/>
          </a:xfrm>
          <a:prstGeom prst="rect">
            <a:avLst/>
          </a:prstGeom>
        </p:spPr>
        <p:txBody>
          <a:bodyPr anchorCtr="0" anchor="ctr" bIns="91425" lIns="91425" spcFirstLastPara="1" rIns="91425" wrap="square" tIns="91425">
            <a:normAutofit/>
          </a:bodyPr>
          <a:lstStyle>
            <a:lvl1pPr lvl="0" rtl="0">
              <a:buNone/>
              <a:defRPr>
                <a:solidFill>
                  <a:schemeClr val="accent1"/>
                </a:solidFill>
              </a:defRPr>
            </a:lvl1pPr>
            <a:lvl2pPr lvl="1" rtl="0">
              <a:buNone/>
              <a:defRPr>
                <a:solidFill>
                  <a:schemeClr val="accent1"/>
                </a:solidFill>
              </a:defRPr>
            </a:lvl2pPr>
            <a:lvl3pPr lvl="2" rtl="0">
              <a:buNone/>
              <a:defRPr>
                <a:solidFill>
                  <a:schemeClr val="accent1"/>
                </a:solidFill>
              </a:defRPr>
            </a:lvl3pPr>
            <a:lvl4pPr lvl="3" rtl="0">
              <a:buNone/>
              <a:defRPr>
                <a:solidFill>
                  <a:schemeClr val="accent1"/>
                </a:solidFill>
              </a:defRPr>
            </a:lvl4pPr>
            <a:lvl5pPr lvl="4" rtl="0">
              <a:buNone/>
              <a:defRPr>
                <a:solidFill>
                  <a:schemeClr val="accent1"/>
                </a:solidFill>
              </a:defRPr>
            </a:lvl5pPr>
            <a:lvl6pPr lvl="5" rtl="0">
              <a:buNone/>
              <a:defRPr>
                <a:solidFill>
                  <a:schemeClr val="accent1"/>
                </a:solidFill>
              </a:defRPr>
            </a:lvl6pPr>
            <a:lvl7pPr lvl="6" rtl="0">
              <a:buNone/>
              <a:defRPr>
                <a:solidFill>
                  <a:schemeClr val="accent1"/>
                </a:solidFill>
              </a:defRPr>
            </a:lvl7pPr>
            <a:lvl8pPr lvl="7" rtl="0">
              <a:buNone/>
              <a:defRPr>
                <a:solidFill>
                  <a:schemeClr val="accent1"/>
                </a:solidFill>
              </a:defRPr>
            </a:lvl8pPr>
            <a:lvl9pPr lvl="8" rtl="0">
              <a:buNone/>
              <a:defRPr>
                <a:solidFill>
                  <a:schemeClr val="accent1"/>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ge1980dfccb_0_169"/>
          <p:cNvSpPr/>
          <p:nvPr/>
        </p:nvSpPr>
        <p:spPr>
          <a:xfrm>
            <a:off x="0" y="0"/>
            <a:ext cx="4572000" cy="51498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ge1980dfccb_0_169"/>
          <p:cNvSpPr txBox="1"/>
          <p:nvPr>
            <p:ph type="title"/>
          </p:nvPr>
        </p:nvSpPr>
        <p:spPr>
          <a:xfrm>
            <a:off x="311300" y="501543"/>
            <a:ext cx="3704400" cy="2052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7" name="Google Shape;47;ge1980dfccb_0_169"/>
          <p:cNvSpPr txBox="1"/>
          <p:nvPr>
            <p:ph idx="1" type="subTitle"/>
          </p:nvPr>
        </p:nvSpPr>
        <p:spPr>
          <a:xfrm>
            <a:off x="304800" y="2629968"/>
            <a:ext cx="3704400" cy="9279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Clr>
                <a:schemeClr val="accent2"/>
              </a:buClr>
              <a:buSzPts val="1600"/>
              <a:buNone/>
              <a:defRPr sz="1600">
                <a:solidFill>
                  <a:schemeClr val="accent2"/>
                </a:solidFill>
              </a:defRPr>
            </a:lvl1pPr>
            <a:lvl2pPr lvl="1" rtl="0">
              <a:lnSpc>
                <a:spcPct val="100000"/>
              </a:lnSpc>
              <a:spcBef>
                <a:spcPts val="0"/>
              </a:spcBef>
              <a:spcAft>
                <a:spcPts val="0"/>
              </a:spcAft>
              <a:buClr>
                <a:schemeClr val="accent2"/>
              </a:buClr>
              <a:buSzPts val="1600"/>
              <a:buNone/>
              <a:defRPr sz="1600">
                <a:solidFill>
                  <a:schemeClr val="accent2"/>
                </a:solidFill>
              </a:defRPr>
            </a:lvl2pPr>
            <a:lvl3pPr lvl="2" rtl="0">
              <a:lnSpc>
                <a:spcPct val="100000"/>
              </a:lnSpc>
              <a:spcBef>
                <a:spcPts val="0"/>
              </a:spcBef>
              <a:spcAft>
                <a:spcPts val="0"/>
              </a:spcAft>
              <a:buClr>
                <a:schemeClr val="accent2"/>
              </a:buClr>
              <a:buSzPts val="1600"/>
              <a:buNone/>
              <a:defRPr sz="1600">
                <a:solidFill>
                  <a:schemeClr val="accent2"/>
                </a:solidFill>
              </a:defRPr>
            </a:lvl3pPr>
            <a:lvl4pPr lvl="3" rtl="0">
              <a:lnSpc>
                <a:spcPct val="100000"/>
              </a:lnSpc>
              <a:spcBef>
                <a:spcPts val="0"/>
              </a:spcBef>
              <a:spcAft>
                <a:spcPts val="0"/>
              </a:spcAft>
              <a:buClr>
                <a:schemeClr val="accent2"/>
              </a:buClr>
              <a:buSzPts val="1600"/>
              <a:buNone/>
              <a:defRPr sz="1600">
                <a:solidFill>
                  <a:schemeClr val="accent2"/>
                </a:solidFill>
              </a:defRPr>
            </a:lvl4pPr>
            <a:lvl5pPr lvl="4" rtl="0">
              <a:lnSpc>
                <a:spcPct val="100000"/>
              </a:lnSpc>
              <a:spcBef>
                <a:spcPts val="0"/>
              </a:spcBef>
              <a:spcAft>
                <a:spcPts val="0"/>
              </a:spcAft>
              <a:buClr>
                <a:schemeClr val="accent2"/>
              </a:buClr>
              <a:buSzPts val="1600"/>
              <a:buNone/>
              <a:defRPr sz="1600">
                <a:solidFill>
                  <a:schemeClr val="accent2"/>
                </a:solidFill>
              </a:defRPr>
            </a:lvl5pPr>
            <a:lvl6pPr lvl="5" rtl="0">
              <a:lnSpc>
                <a:spcPct val="100000"/>
              </a:lnSpc>
              <a:spcBef>
                <a:spcPts val="0"/>
              </a:spcBef>
              <a:spcAft>
                <a:spcPts val="0"/>
              </a:spcAft>
              <a:buClr>
                <a:schemeClr val="accent2"/>
              </a:buClr>
              <a:buSzPts val="1600"/>
              <a:buNone/>
              <a:defRPr sz="1600">
                <a:solidFill>
                  <a:schemeClr val="accent2"/>
                </a:solidFill>
              </a:defRPr>
            </a:lvl6pPr>
            <a:lvl7pPr lvl="6" rtl="0">
              <a:lnSpc>
                <a:spcPct val="100000"/>
              </a:lnSpc>
              <a:spcBef>
                <a:spcPts val="0"/>
              </a:spcBef>
              <a:spcAft>
                <a:spcPts val="0"/>
              </a:spcAft>
              <a:buClr>
                <a:schemeClr val="accent2"/>
              </a:buClr>
              <a:buSzPts val="1600"/>
              <a:buNone/>
              <a:defRPr sz="1600">
                <a:solidFill>
                  <a:schemeClr val="accent2"/>
                </a:solidFill>
              </a:defRPr>
            </a:lvl7pPr>
            <a:lvl8pPr lvl="7" rtl="0">
              <a:lnSpc>
                <a:spcPct val="100000"/>
              </a:lnSpc>
              <a:spcBef>
                <a:spcPts val="0"/>
              </a:spcBef>
              <a:spcAft>
                <a:spcPts val="0"/>
              </a:spcAft>
              <a:buClr>
                <a:schemeClr val="accent2"/>
              </a:buClr>
              <a:buSzPts val="1600"/>
              <a:buNone/>
              <a:defRPr sz="1600">
                <a:solidFill>
                  <a:schemeClr val="accent2"/>
                </a:solidFill>
              </a:defRPr>
            </a:lvl8pPr>
            <a:lvl9pPr lvl="8" rtl="0">
              <a:lnSpc>
                <a:spcPct val="100000"/>
              </a:lnSpc>
              <a:spcBef>
                <a:spcPts val="0"/>
              </a:spcBef>
              <a:spcAft>
                <a:spcPts val="0"/>
              </a:spcAft>
              <a:buClr>
                <a:schemeClr val="accent2"/>
              </a:buClr>
              <a:buSzPts val="1600"/>
              <a:buNone/>
              <a:defRPr sz="1600">
                <a:solidFill>
                  <a:schemeClr val="accent2"/>
                </a:solidFill>
              </a:defRPr>
            </a:lvl9pPr>
          </a:lstStyle>
          <a:p/>
        </p:txBody>
      </p:sp>
      <p:sp>
        <p:nvSpPr>
          <p:cNvPr id="48" name="Google Shape;48;ge1980dfccb_0_169"/>
          <p:cNvSpPr txBox="1"/>
          <p:nvPr>
            <p:ph idx="2" type="body"/>
          </p:nvPr>
        </p:nvSpPr>
        <p:spPr>
          <a:xfrm>
            <a:off x="4879025" y="501543"/>
            <a:ext cx="3954000" cy="41166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49" name="Google Shape;49;ge1980dfccb_0_169"/>
          <p:cNvSpPr txBox="1"/>
          <p:nvPr>
            <p:ph idx="12" type="sldNum"/>
          </p:nvPr>
        </p:nvSpPr>
        <p:spPr>
          <a:xfrm>
            <a:off x="8472458" y="4668974"/>
            <a:ext cx="548700" cy="3942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ge1980dfccb_0_175"/>
          <p:cNvSpPr/>
          <p:nvPr/>
        </p:nvSpPr>
        <p:spPr>
          <a:xfrm>
            <a:off x="0" y="4374394"/>
            <a:ext cx="9144000" cy="775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e1980dfccb_0_175"/>
          <p:cNvSpPr txBox="1"/>
          <p:nvPr>
            <p:ph idx="1" type="body"/>
          </p:nvPr>
        </p:nvSpPr>
        <p:spPr>
          <a:xfrm>
            <a:off x="311700" y="4526982"/>
            <a:ext cx="7979400" cy="461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p:txBody>
      </p:sp>
      <p:sp>
        <p:nvSpPr>
          <p:cNvPr id="53" name="Google Shape;53;ge1980dfccb_0_175"/>
          <p:cNvSpPr txBox="1"/>
          <p:nvPr>
            <p:ph idx="12" type="sldNum"/>
          </p:nvPr>
        </p:nvSpPr>
        <p:spPr>
          <a:xfrm>
            <a:off x="8472458" y="4668974"/>
            <a:ext cx="548700" cy="3942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radigm">
    <p:bg>
      <p:bgPr>
        <a:solidFill>
          <a:schemeClr val="lt1"/>
        </a:solidFill>
      </p:bgPr>
    </p:bg>
    <p:spTree>
      <p:nvGrpSpPr>
        <p:cNvPr id="5" name="Shape 5"/>
        <p:cNvGrpSpPr/>
        <p:nvPr/>
      </p:nvGrpSpPr>
      <p:grpSpPr>
        <a:xfrm>
          <a:off x="0" y="0"/>
          <a:ext cx="0" cy="0"/>
          <a:chOff x="0" y="0"/>
          <a:chExt cx="0" cy="0"/>
        </a:xfrm>
      </p:grpSpPr>
      <p:sp>
        <p:nvSpPr>
          <p:cNvPr id="6" name="Google Shape;6;ge1980dfccb_0_130"/>
          <p:cNvSpPr txBox="1"/>
          <p:nvPr>
            <p:ph type="title"/>
          </p:nvPr>
        </p:nvSpPr>
        <p:spPr>
          <a:xfrm>
            <a:off x="311700" y="445574"/>
            <a:ext cx="8520600" cy="5733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p:txBody>
      </p:sp>
      <p:sp>
        <p:nvSpPr>
          <p:cNvPr id="7" name="Google Shape;7;ge1980dfccb_0_130"/>
          <p:cNvSpPr txBox="1"/>
          <p:nvPr>
            <p:ph idx="1" type="body"/>
          </p:nvPr>
        </p:nvSpPr>
        <p:spPr>
          <a:xfrm>
            <a:off x="311700" y="1153898"/>
            <a:ext cx="8520600" cy="3420600"/>
          </a:xfrm>
          <a:prstGeom prst="rect">
            <a:avLst/>
          </a:prstGeom>
          <a:noFill/>
          <a:ln>
            <a:noFill/>
          </a:ln>
        </p:spPr>
        <p:txBody>
          <a:bodyPr anchorCtr="0" anchor="t" bIns="91425" lIns="91425" spcFirstLastPara="1" rIns="91425" wrap="square" tIns="91425">
            <a:normAutofit/>
          </a:bodyPr>
          <a:lstStyle>
            <a:lvl1pPr indent="-311150" lvl="0" marL="457200" rtl="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indent="-298450" lvl="1" marL="9144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indent="-298450" lvl="2" marL="13716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indent="-298450" lvl="3" marL="18288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indent="-298450" lvl="4" marL="22860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indent="-298450" lvl="5" marL="27432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indent="-298450" lvl="6" marL="32004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indent="-298450" lvl="7" marL="36576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indent="-298450" lvl="8" marL="41148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9pPr>
          </a:lstStyle>
          <a:p/>
        </p:txBody>
      </p:sp>
      <p:sp>
        <p:nvSpPr>
          <p:cNvPr id="8" name="Google Shape;8;ge1980dfccb_0_130"/>
          <p:cNvSpPr txBox="1"/>
          <p:nvPr>
            <p:ph idx="12" type="sldNum"/>
          </p:nvPr>
        </p:nvSpPr>
        <p:spPr>
          <a:xfrm>
            <a:off x="8472458" y="4668974"/>
            <a:ext cx="548700" cy="3942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latin typeface="Roboto"/>
                <a:ea typeface="Roboto"/>
                <a:cs typeface="Roboto"/>
                <a:sym typeface="Roboto"/>
              </a:defRPr>
            </a:lvl1pPr>
            <a:lvl2pPr lvl="1" rtl="0" algn="r">
              <a:buNone/>
              <a:defRPr sz="1000">
                <a:solidFill>
                  <a:schemeClr val="dk2"/>
                </a:solidFill>
                <a:latin typeface="Roboto"/>
                <a:ea typeface="Roboto"/>
                <a:cs typeface="Roboto"/>
                <a:sym typeface="Roboto"/>
              </a:defRPr>
            </a:lvl2pPr>
            <a:lvl3pPr lvl="2" rtl="0" algn="r">
              <a:buNone/>
              <a:defRPr sz="1000">
                <a:solidFill>
                  <a:schemeClr val="dk2"/>
                </a:solidFill>
                <a:latin typeface="Roboto"/>
                <a:ea typeface="Roboto"/>
                <a:cs typeface="Roboto"/>
                <a:sym typeface="Roboto"/>
              </a:defRPr>
            </a:lvl3pPr>
            <a:lvl4pPr lvl="3" rtl="0" algn="r">
              <a:buNone/>
              <a:defRPr sz="1000">
                <a:solidFill>
                  <a:schemeClr val="dk2"/>
                </a:solidFill>
                <a:latin typeface="Roboto"/>
                <a:ea typeface="Roboto"/>
                <a:cs typeface="Roboto"/>
                <a:sym typeface="Roboto"/>
              </a:defRPr>
            </a:lvl4pPr>
            <a:lvl5pPr lvl="4" rtl="0" algn="r">
              <a:buNone/>
              <a:defRPr sz="1000">
                <a:solidFill>
                  <a:schemeClr val="dk2"/>
                </a:solidFill>
                <a:latin typeface="Roboto"/>
                <a:ea typeface="Roboto"/>
                <a:cs typeface="Roboto"/>
                <a:sym typeface="Roboto"/>
              </a:defRPr>
            </a:lvl5pPr>
            <a:lvl6pPr lvl="5" rtl="0" algn="r">
              <a:buNone/>
              <a:defRPr sz="1000">
                <a:solidFill>
                  <a:schemeClr val="dk2"/>
                </a:solidFill>
                <a:latin typeface="Roboto"/>
                <a:ea typeface="Roboto"/>
                <a:cs typeface="Roboto"/>
                <a:sym typeface="Roboto"/>
              </a:defRPr>
            </a:lvl6pPr>
            <a:lvl7pPr lvl="6" rtl="0" algn="r">
              <a:buNone/>
              <a:defRPr sz="1000">
                <a:solidFill>
                  <a:schemeClr val="dk2"/>
                </a:solidFill>
                <a:latin typeface="Roboto"/>
                <a:ea typeface="Roboto"/>
                <a:cs typeface="Roboto"/>
                <a:sym typeface="Roboto"/>
              </a:defRPr>
            </a:lvl7pPr>
            <a:lvl8pPr lvl="7" rtl="0" algn="r">
              <a:buNone/>
              <a:defRPr sz="1000">
                <a:solidFill>
                  <a:schemeClr val="dk2"/>
                </a:solidFill>
                <a:latin typeface="Roboto"/>
                <a:ea typeface="Roboto"/>
                <a:cs typeface="Roboto"/>
                <a:sym typeface="Roboto"/>
              </a:defRPr>
            </a:lvl8pPr>
            <a:lvl9pPr lvl="8" rtl="0" algn="r">
              <a:buNone/>
              <a:defRPr sz="1000">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jp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1.jp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jp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jp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74" name="Shape 74"/>
        <p:cNvGrpSpPr/>
        <p:nvPr/>
      </p:nvGrpSpPr>
      <p:grpSpPr>
        <a:xfrm>
          <a:off x="0" y="0"/>
          <a:ext cx="0" cy="0"/>
          <a:chOff x="0" y="0"/>
          <a:chExt cx="0" cy="0"/>
        </a:xfrm>
      </p:grpSpPr>
      <p:pic>
        <p:nvPicPr>
          <p:cNvPr id="75" name="Google Shape;75;p1"/>
          <p:cNvPicPr preferRelativeResize="0"/>
          <p:nvPr/>
        </p:nvPicPr>
        <p:blipFill rotWithShape="1">
          <a:blip r:embed="rId3">
            <a:alphaModFix/>
          </a:blip>
          <a:srcRect b="0" l="0" r="0" t="0"/>
          <a:stretch/>
        </p:blipFill>
        <p:spPr>
          <a:xfrm>
            <a:off x="0" y="4073150"/>
            <a:ext cx="9144000" cy="1071872"/>
          </a:xfrm>
          <a:prstGeom prst="rect">
            <a:avLst/>
          </a:prstGeom>
          <a:noFill/>
          <a:ln>
            <a:noFill/>
          </a:ln>
        </p:spPr>
      </p:pic>
      <p:pic>
        <p:nvPicPr>
          <p:cNvPr id="76" name="Google Shape;76;p1"/>
          <p:cNvPicPr preferRelativeResize="0"/>
          <p:nvPr/>
        </p:nvPicPr>
        <p:blipFill rotWithShape="1">
          <a:blip r:embed="rId4">
            <a:alphaModFix/>
          </a:blip>
          <a:srcRect b="0" l="0" r="0" t="0"/>
          <a:stretch/>
        </p:blipFill>
        <p:spPr>
          <a:xfrm>
            <a:off x="222504" y="213359"/>
            <a:ext cx="1578864" cy="783336"/>
          </a:xfrm>
          <a:prstGeom prst="rect">
            <a:avLst/>
          </a:prstGeom>
          <a:noFill/>
          <a:ln>
            <a:noFill/>
          </a:ln>
        </p:spPr>
      </p:pic>
      <p:sp>
        <p:nvSpPr>
          <p:cNvPr id="77" name="Google Shape;77;p1"/>
          <p:cNvSpPr txBox="1"/>
          <p:nvPr>
            <p:ph type="title"/>
          </p:nvPr>
        </p:nvSpPr>
        <p:spPr>
          <a:xfrm>
            <a:off x="1893823" y="1661617"/>
            <a:ext cx="5422800" cy="474600"/>
          </a:xfrm>
          <a:prstGeom prst="rect">
            <a:avLst/>
          </a:prstGeom>
          <a:noFill/>
          <a:ln>
            <a:noFill/>
          </a:ln>
        </p:spPr>
        <p:txBody>
          <a:bodyPr anchorCtr="0" anchor="t" bIns="0" lIns="0" spcFirstLastPara="1" rIns="0" wrap="square" tIns="12700">
            <a:spAutoFit/>
          </a:bodyPr>
          <a:lstStyle/>
          <a:p>
            <a:pPr indent="0" lvl="0" marL="12700" rtl="0" algn="l">
              <a:lnSpc>
                <a:spcPct val="100000"/>
              </a:lnSpc>
              <a:spcBef>
                <a:spcPts val="0"/>
              </a:spcBef>
              <a:spcAft>
                <a:spcPts val="0"/>
              </a:spcAft>
              <a:buNone/>
            </a:pPr>
            <a:r>
              <a:rPr lang="en-US" sz="3000"/>
              <a:t>WELCOME TO THE VIRTUAL CLASS</a:t>
            </a:r>
            <a:endParaRPr sz="3000"/>
          </a:p>
        </p:txBody>
      </p:sp>
      <p:sp>
        <p:nvSpPr>
          <p:cNvPr id="78" name="Google Shape;78;p1"/>
          <p:cNvSpPr txBox="1"/>
          <p:nvPr/>
        </p:nvSpPr>
        <p:spPr>
          <a:xfrm>
            <a:off x="2301620" y="2125471"/>
            <a:ext cx="3349625" cy="1188720"/>
          </a:xfrm>
          <a:prstGeom prst="rect">
            <a:avLst/>
          </a:prstGeom>
          <a:noFill/>
          <a:ln>
            <a:noFill/>
          </a:ln>
        </p:spPr>
        <p:txBody>
          <a:bodyPr anchorCtr="0" anchor="t" bIns="0" lIns="0" spcFirstLastPara="1" rIns="0" wrap="square" tIns="12050">
            <a:spAutoFit/>
          </a:bodyPr>
          <a:lstStyle/>
          <a:p>
            <a:pPr indent="0" lvl="0" marL="1269365" marR="0" rtl="0" algn="l">
              <a:lnSpc>
                <a:spcPct val="100000"/>
              </a:lnSpc>
              <a:spcBef>
                <a:spcPts val="0"/>
              </a:spcBef>
              <a:spcAft>
                <a:spcPts val="0"/>
              </a:spcAft>
              <a:buNone/>
            </a:pPr>
            <a:r>
              <a:rPr b="0" i="0" lang="en-US" sz="2500" u="none" cap="none" strike="noStrike">
                <a:solidFill>
                  <a:schemeClr val="dk1"/>
                </a:solidFill>
                <a:latin typeface="Calibri"/>
                <a:ea typeface="Calibri"/>
                <a:cs typeface="Calibri"/>
                <a:sym typeface="Calibri"/>
              </a:rPr>
              <a:t>SOCIAL SCIENCE</a:t>
            </a:r>
            <a:endParaRPr b="0" i="0" sz="2500" u="none" cap="none" strike="noStrike">
              <a:solidFill>
                <a:schemeClr val="dk1"/>
              </a:solidFill>
              <a:latin typeface="Calibri"/>
              <a:ea typeface="Calibri"/>
              <a:cs typeface="Calibri"/>
              <a:sym typeface="Calibri"/>
            </a:endParaRPr>
          </a:p>
          <a:p>
            <a:pPr indent="0" lvl="0" marL="12700" marR="0" rtl="0" algn="l">
              <a:lnSpc>
                <a:spcPct val="100000"/>
              </a:lnSpc>
              <a:spcBef>
                <a:spcPts val="1120"/>
              </a:spcBef>
              <a:spcAft>
                <a:spcPts val="0"/>
              </a:spcAft>
              <a:buNone/>
            </a:pPr>
            <a:r>
              <a:rPr b="1" i="0" lang="en-US" sz="1400" u="none" cap="none" strike="noStrike">
                <a:solidFill>
                  <a:schemeClr val="dk1"/>
                </a:solidFill>
                <a:latin typeface="Arial"/>
                <a:ea typeface="Arial"/>
                <a:cs typeface="Arial"/>
                <a:sym typeface="Arial"/>
              </a:rPr>
              <a:t>SUBJECT : CIVICS</a:t>
            </a:r>
            <a:endParaRPr b="0" i="0" sz="1400" u="none" cap="none" strike="noStrike">
              <a:solidFill>
                <a:schemeClr val="dk1"/>
              </a:solidFill>
              <a:latin typeface="Arial"/>
              <a:ea typeface="Arial"/>
              <a:cs typeface="Arial"/>
              <a:sym typeface="Arial"/>
            </a:endParaRPr>
          </a:p>
          <a:p>
            <a:pPr indent="0" lvl="0" marL="12700" marR="0" rtl="0" algn="l">
              <a:lnSpc>
                <a:spcPct val="100000"/>
              </a:lnSpc>
              <a:spcBef>
                <a:spcPts val="0"/>
              </a:spcBef>
              <a:spcAft>
                <a:spcPts val="0"/>
              </a:spcAft>
              <a:buNone/>
            </a:pPr>
            <a:r>
              <a:rPr b="1" i="0" lang="en-US" sz="1400" u="none" cap="none" strike="noStrike">
                <a:solidFill>
                  <a:schemeClr val="dk1"/>
                </a:solidFill>
                <a:latin typeface="Arial"/>
                <a:ea typeface="Arial"/>
                <a:cs typeface="Arial"/>
                <a:sym typeface="Arial"/>
              </a:rPr>
              <a:t>CHAPTER NUMBER: 02</a:t>
            </a:r>
            <a:endParaRPr b="0" i="0" sz="1400" u="none" cap="none" strike="noStrike">
              <a:solidFill>
                <a:schemeClr val="dk1"/>
              </a:solidFill>
              <a:latin typeface="Arial"/>
              <a:ea typeface="Arial"/>
              <a:cs typeface="Arial"/>
              <a:sym typeface="Arial"/>
            </a:endParaRPr>
          </a:p>
          <a:p>
            <a:pPr indent="0" lvl="0" marL="12700" marR="0" rtl="0" algn="l">
              <a:lnSpc>
                <a:spcPct val="100000"/>
              </a:lnSpc>
              <a:spcBef>
                <a:spcPts val="0"/>
              </a:spcBef>
              <a:spcAft>
                <a:spcPts val="0"/>
              </a:spcAft>
              <a:buNone/>
            </a:pPr>
            <a:r>
              <a:rPr b="1" i="0" lang="en-US" sz="1400" u="none" cap="none" strike="noStrike">
                <a:solidFill>
                  <a:schemeClr val="dk1"/>
                </a:solidFill>
                <a:latin typeface="Arial"/>
                <a:ea typeface="Arial"/>
                <a:cs typeface="Arial"/>
                <a:sym typeface="Arial"/>
              </a:rPr>
              <a:t>CHAPTER NAME : FEDERALISM</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pic>
        <p:nvPicPr>
          <p:cNvPr id="135" name="Google Shape;135;p10"/>
          <p:cNvPicPr preferRelativeResize="0"/>
          <p:nvPr/>
        </p:nvPicPr>
        <p:blipFill rotWithShape="1">
          <a:blip r:embed="rId3">
            <a:alphaModFix/>
          </a:blip>
          <a:srcRect b="0" l="0" r="0" t="0"/>
          <a:stretch/>
        </p:blipFill>
        <p:spPr>
          <a:xfrm>
            <a:off x="7787640" y="4383858"/>
            <a:ext cx="1232916" cy="613404"/>
          </a:xfrm>
          <a:prstGeom prst="rect">
            <a:avLst/>
          </a:prstGeom>
          <a:noFill/>
          <a:ln>
            <a:noFill/>
          </a:ln>
        </p:spPr>
      </p:pic>
      <p:sp>
        <p:nvSpPr>
          <p:cNvPr id="136" name="Google Shape;136;p10"/>
          <p:cNvSpPr txBox="1"/>
          <p:nvPr>
            <p:ph type="title"/>
          </p:nvPr>
        </p:nvSpPr>
        <p:spPr>
          <a:xfrm>
            <a:off x="2170557" y="543976"/>
            <a:ext cx="4897200" cy="689400"/>
          </a:xfrm>
          <a:prstGeom prst="rect">
            <a:avLst/>
          </a:prstGeom>
          <a:noFill/>
          <a:ln>
            <a:noFill/>
          </a:ln>
        </p:spPr>
        <p:txBody>
          <a:bodyPr anchorCtr="0" anchor="t" bIns="0" lIns="0" spcFirstLastPara="1" rIns="0" wrap="square" tIns="12050">
            <a:spAutoFit/>
          </a:bodyPr>
          <a:lstStyle/>
          <a:p>
            <a:pPr indent="0" lvl="0" marL="12700" rtl="0" algn="l">
              <a:lnSpc>
                <a:spcPct val="100000"/>
              </a:lnSpc>
              <a:spcBef>
                <a:spcPts val="0"/>
              </a:spcBef>
              <a:spcAft>
                <a:spcPts val="0"/>
              </a:spcAft>
              <a:buNone/>
            </a:pPr>
            <a:r>
              <a:rPr lang="en-US"/>
              <a:t>WHAT MAKES INDIA A FEDERALCOUNTRY?</a:t>
            </a:r>
            <a:endParaRPr/>
          </a:p>
        </p:txBody>
      </p:sp>
      <p:sp>
        <p:nvSpPr>
          <p:cNvPr id="137" name="Google Shape;137;p10"/>
          <p:cNvSpPr txBox="1"/>
          <p:nvPr/>
        </p:nvSpPr>
        <p:spPr>
          <a:xfrm>
            <a:off x="363727" y="1305391"/>
            <a:ext cx="8293734" cy="2869929"/>
          </a:xfrm>
          <a:prstGeom prst="rect">
            <a:avLst/>
          </a:prstGeom>
          <a:noFill/>
          <a:ln>
            <a:noFill/>
          </a:ln>
        </p:spPr>
        <p:txBody>
          <a:bodyPr anchorCtr="0" anchor="t" bIns="0" lIns="0" spcFirstLastPara="1" rIns="0" wrap="square" tIns="13325">
            <a:spAutoFit/>
          </a:bodyPr>
          <a:lstStyle/>
          <a:p>
            <a:pPr indent="-228600" lvl="0" marL="241300" marR="2591435" rtl="0" algn="l">
              <a:lnSpc>
                <a:spcPct val="100000"/>
              </a:lnSpc>
              <a:spcBef>
                <a:spcPts val="0"/>
              </a:spcBef>
              <a:spcAft>
                <a:spcPts val="0"/>
              </a:spcAft>
              <a:buClr>
                <a:schemeClr val="dk1"/>
              </a:buClr>
              <a:buSzPts val="1400"/>
              <a:buFont typeface="Helvetica Neue"/>
              <a:buChar char="•"/>
            </a:pPr>
            <a:r>
              <a:rPr b="0" i="0" lang="en-US" sz="1400" u="none" cap="none" strike="noStrike">
                <a:solidFill>
                  <a:schemeClr val="dk1"/>
                </a:solidFill>
                <a:latin typeface="Calibri"/>
                <a:ea typeface="Calibri"/>
                <a:cs typeface="Calibri"/>
                <a:sym typeface="Calibri"/>
              </a:rPr>
              <a:t>India had emerged as an independent nation after a painful andbloody  partition. Soon after Independence, several princely states became a partof  the country. The Constitution declared India as a Union of States. Althoughit</a:t>
            </a:r>
            <a:endParaRPr b="0" i="0" sz="1400" u="none" cap="none" strike="noStrike">
              <a:solidFill>
                <a:schemeClr val="dk1"/>
              </a:solidFill>
              <a:latin typeface="Calibri"/>
              <a:ea typeface="Calibri"/>
              <a:cs typeface="Calibri"/>
              <a:sym typeface="Calibri"/>
            </a:endParaRPr>
          </a:p>
          <a:p>
            <a:pPr indent="0" lvl="0" marL="241300" marR="0" rtl="0" algn="l">
              <a:lnSpc>
                <a:spcPct val="100000"/>
              </a:lnSpc>
              <a:spcBef>
                <a:spcPts val="395"/>
              </a:spcBef>
              <a:spcAft>
                <a:spcPts val="0"/>
              </a:spcAft>
              <a:buNone/>
            </a:pPr>
            <a:r>
              <a:rPr b="0" i="0" lang="en-US" sz="1400" u="none" cap="none" strike="noStrike">
                <a:solidFill>
                  <a:schemeClr val="dk1"/>
                </a:solidFill>
                <a:latin typeface="Calibri"/>
                <a:ea typeface="Calibri"/>
                <a:cs typeface="Calibri"/>
                <a:sym typeface="Calibri"/>
              </a:rPr>
              <a:t>did not use the word federation, the Indian Union is based on the principles of federalism.</a:t>
            </a:r>
            <a:endParaRPr b="0" i="0" sz="1400" u="none" cap="none" strike="noStrike">
              <a:solidFill>
                <a:schemeClr val="dk1"/>
              </a:solidFill>
              <a:latin typeface="Calibri"/>
              <a:ea typeface="Calibri"/>
              <a:cs typeface="Calibri"/>
              <a:sym typeface="Calibri"/>
            </a:endParaRPr>
          </a:p>
          <a:p>
            <a:pPr indent="-228600" lvl="0" marL="241300" marR="0" rtl="0" algn="l">
              <a:lnSpc>
                <a:spcPct val="100000"/>
              </a:lnSpc>
              <a:spcBef>
                <a:spcPts val="300"/>
              </a:spcBef>
              <a:spcAft>
                <a:spcPts val="0"/>
              </a:spcAft>
              <a:buClr>
                <a:schemeClr val="dk1"/>
              </a:buClr>
              <a:buSzPts val="1400"/>
              <a:buFont typeface="Helvetica Neue"/>
              <a:buChar char="•"/>
            </a:pPr>
            <a:r>
              <a:rPr b="0" i="0" lang="en-US" sz="1400" u="none" cap="none" strike="noStrike">
                <a:solidFill>
                  <a:schemeClr val="dk1"/>
                </a:solidFill>
                <a:latin typeface="Calibri"/>
                <a:ea typeface="Calibri"/>
                <a:cs typeface="Calibri"/>
                <a:sym typeface="Calibri"/>
              </a:rPr>
              <a:t>The Constitution originally provided for a two-tier system of government,the</a:t>
            </a:r>
            <a:endParaRPr b="0" i="0" sz="1400" u="none" cap="none" strike="noStrike">
              <a:solidFill>
                <a:schemeClr val="dk1"/>
              </a:solidFill>
              <a:latin typeface="Calibri"/>
              <a:ea typeface="Calibri"/>
              <a:cs typeface="Calibri"/>
              <a:sym typeface="Calibri"/>
            </a:endParaRPr>
          </a:p>
          <a:p>
            <a:pPr indent="0" lvl="0" marL="241300" marR="0" rtl="0" algn="l">
              <a:lnSpc>
                <a:spcPct val="100000"/>
              </a:lnSpc>
              <a:spcBef>
                <a:spcPts val="395"/>
              </a:spcBef>
              <a:spcAft>
                <a:spcPts val="0"/>
              </a:spcAft>
              <a:buNone/>
            </a:pPr>
            <a:r>
              <a:rPr b="0" i="0" lang="en-US" sz="1400" u="none" cap="none" strike="noStrike">
                <a:solidFill>
                  <a:schemeClr val="dk1"/>
                </a:solidFill>
                <a:latin typeface="Calibri"/>
                <a:ea typeface="Calibri"/>
                <a:cs typeface="Calibri"/>
                <a:sym typeface="Calibri"/>
              </a:rPr>
              <a:t>Union Government or what we call the Central Government, representing the Union of India and the State</a:t>
            </a:r>
            <a:endParaRPr b="0" i="0" sz="1400" u="none" cap="none" strike="noStrike">
              <a:solidFill>
                <a:schemeClr val="dk1"/>
              </a:solidFill>
              <a:latin typeface="Calibri"/>
              <a:ea typeface="Calibri"/>
              <a:cs typeface="Calibri"/>
              <a:sym typeface="Calibri"/>
            </a:endParaRPr>
          </a:p>
          <a:p>
            <a:pPr indent="0" lvl="0" marL="241300" marR="0" rtl="0" algn="l">
              <a:lnSpc>
                <a:spcPct val="100000"/>
              </a:lnSpc>
              <a:spcBef>
                <a:spcPts val="0"/>
              </a:spcBef>
              <a:spcAft>
                <a:spcPts val="0"/>
              </a:spcAft>
              <a:buNone/>
            </a:pPr>
            <a:r>
              <a:rPr b="0" i="0" lang="en-US" sz="1400" u="none" cap="none" strike="noStrike">
                <a:solidFill>
                  <a:schemeClr val="dk1"/>
                </a:solidFill>
                <a:latin typeface="Calibri"/>
                <a:ea typeface="Calibri"/>
                <a:cs typeface="Calibri"/>
                <a:sym typeface="Calibri"/>
              </a:rPr>
              <a:t>governments.</a:t>
            </a:r>
            <a:endParaRPr b="0" i="0" sz="1400" u="none" cap="none" strike="noStrike">
              <a:solidFill>
                <a:schemeClr val="dk1"/>
              </a:solidFill>
              <a:latin typeface="Calibri"/>
              <a:ea typeface="Calibri"/>
              <a:cs typeface="Calibri"/>
              <a:sym typeface="Calibri"/>
            </a:endParaRPr>
          </a:p>
          <a:p>
            <a:pPr indent="-228600" lvl="0" marL="241300" marR="2902585" rtl="0" algn="l">
              <a:lnSpc>
                <a:spcPct val="100000"/>
              </a:lnSpc>
              <a:spcBef>
                <a:spcPts val="305"/>
              </a:spcBef>
              <a:spcAft>
                <a:spcPts val="0"/>
              </a:spcAft>
              <a:buClr>
                <a:schemeClr val="dk1"/>
              </a:buClr>
              <a:buSzPts val="1400"/>
              <a:buFont typeface="Helvetica Neue"/>
              <a:buChar char="•"/>
            </a:pPr>
            <a:r>
              <a:rPr b="0" i="0" lang="en-US" sz="1400" u="none" cap="none" strike="noStrike">
                <a:solidFill>
                  <a:schemeClr val="dk1"/>
                </a:solidFill>
                <a:latin typeface="Calibri"/>
                <a:ea typeface="Calibri"/>
                <a:cs typeface="Calibri"/>
                <a:sym typeface="Calibri"/>
              </a:rPr>
              <a:t>Later, a third tier of federalism was added in the form of Panchayats and  Municipalities. As in any federation, these different tiers enjoyseparate</a:t>
            </a:r>
            <a:endParaRPr b="0" i="0" sz="1400" u="none" cap="none" strike="noStrike">
              <a:solidFill>
                <a:schemeClr val="dk1"/>
              </a:solidFill>
              <a:latin typeface="Calibri"/>
              <a:ea typeface="Calibri"/>
              <a:cs typeface="Calibri"/>
              <a:sym typeface="Calibri"/>
            </a:endParaRPr>
          </a:p>
          <a:p>
            <a:pPr indent="0" lvl="0" marL="241300" marR="0" rtl="0" algn="l">
              <a:lnSpc>
                <a:spcPct val="100000"/>
              </a:lnSpc>
              <a:spcBef>
                <a:spcPts val="405"/>
              </a:spcBef>
              <a:spcAft>
                <a:spcPts val="0"/>
              </a:spcAft>
              <a:buNone/>
            </a:pPr>
            <a:r>
              <a:rPr b="0" i="0" lang="en-US" sz="1400" u="none" cap="none" strike="noStrike">
                <a:solidFill>
                  <a:schemeClr val="dk1"/>
                </a:solidFill>
                <a:latin typeface="Calibri"/>
                <a:ea typeface="Calibri"/>
                <a:cs typeface="Calibri"/>
                <a:sym typeface="Calibri"/>
              </a:rPr>
              <a:t>Jurisdiction. The Constitution clearly provided a three fold distribution of legislative powers between the Union</a:t>
            </a:r>
            <a:endParaRPr b="0" i="0" sz="1400" u="none" cap="none" strike="noStrike">
              <a:solidFill>
                <a:schemeClr val="dk1"/>
              </a:solidFill>
              <a:latin typeface="Calibri"/>
              <a:ea typeface="Calibri"/>
              <a:cs typeface="Calibri"/>
              <a:sym typeface="Calibri"/>
            </a:endParaRPr>
          </a:p>
          <a:p>
            <a:pPr indent="0" lvl="0" marL="241300" marR="0" rtl="0" algn="l">
              <a:lnSpc>
                <a:spcPct val="100000"/>
              </a:lnSpc>
              <a:spcBef>
                <a:spcPts val="0"/>
              </a:spcBef>
              <a:spcAft>
                <a:spcPts val="0"/>
              </a:spcAft>
              <a:buNone/>
            </a:pPr>
            <a:r>
              <a:rPr b="0" i="0" lang="en-US" sz="1400" u="none" cap="none" strike="noStrike">
                <a:solidFill>
                  <a:schemeClr val="dk1"/>
                </a:solidFill>
                <a:latin typeface="Calibri"/>
                <a:ea typeface="Calibri"/>
                <a:cs typeface="Calibri"/>
                <a:sym typeface="Calibri"/>
              </a:rPr>
              <a:t>Government and the State Governments.</a:t>
            </a:r>
            <a:endParaRPr b="0" i="0" sz="1400" u="none" cap="none" strike="noStrike">
              <a:solidFill>
                <a:schemeClr val="dk1"/>
              </a:solidFill>
              <a:latin typeface="Calibri"/>
              <a:ea typeface="Calibri"/>
              <a:cs typeface="Calibri"/>
              <a:sym typeface="Calibri"/>
            </a:endParaRPr>
          </a:p>
          <a:p>
            <a:pPr indent="0" lvl="0" marL="241300" marR="0" rtl="0" algn="l">
              <a:lnSpc>
                <a:spcPct val="100000"/>
              </a:lnSpc>
              <a:spcBef>
                <a:spcPts val="400"/>
              </a:spcBef>
              <a:spcAft>
                <a:spcPts val="0"/>
              </a:spcAft>
              <a:buNone/>
            </a:pPr>
            <a:r>
              <a:rPr b="0" i="0" lang="en-US" sz="1400" u="none" cap="none" strike="noStrike">
                <a:solidFill>
                  <a:schemeClr val="dk1"/>
                </a:solidFill>
                <a:latin typeface="Calibri"/>
                <a:ea typeface="Calibri"/>
                <a:cs typeface="Calibri"/>
                <a:sym typeface="Calibri"/>
              </a:rPr>
              <a:t>Thus, it contains three lists:</a:t>
            </a:r>
            <a:endParaRPr b="0" i="0" sz="1400" u="none" cap="none" strike="noStrike">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pic>
        <p:nvPicPr>
          <p:cNvPr id="142" name="Google Shape;142;p11"/>
          <p:cNvPicPr preferRelativeResize="0"/>
          <p:nvPr/>
        </p:nvPicPr>
        <p:blipFill rotWithShape="1">
          <a:blip r:embed="rId3">
            <a:alphaModFix/>
          </a:blip>
          <a:srcRect b="0" l="0" r="0" t="0"/>
          <a:stretch/>
        </p:blipFill>
        <p:spPr>
          <a:xfrm>
            <a:off x="7787640" y="4383858"/>
            <a:ext cx="1232916" cy="613404"/>
          </a:xfrm>
          <a:prstGeom prst="rect">
            <a:avLst/>
          </a:prstGeom>
          <a:noFill/>
          <a:ln>
            <a:noFill/>
          </a:ln>
        </p:spPr>
      </p:pic>
      <p:sp>
        <p:nvSpPr>
          <p:cNvPr id="143" name="Google Shape;143;p11"/>
          <p:cNvSpPr txBox="1"/>
          <p:nvPr>
            <p:ph type="title"/>
          </p:nvPr>
        </p:nvSpPr>
        <p:spPr>
          <a:xfrm>
            <a:off x="2877693" y="99564"/>
            <a:ext cx="3478500" cy="689400"/>
          </a:xfrm>
          <a:prstGeom prst="rect">
            <a:avLst/>
          </a:prstGeom>
          <a:noFill/>
          <a:ln>
            <a:noFill/>
          </a:ln>
        </p:spPr>
        <p:txBody>
          <a:bodyPr anchorCtr="0" anchor="t" bIns="0" lIns="0" spcFirstLastPara="1" rIns="0" wrap="square" tIns="12050">
            <a:spAutoFit/>
          </a:bodyPr>
          <a:lstStyle/>
          <a:p>
            <a:pPr indent="0" lvl="0" marL="12700" rtl="0" algn="l">
              <a:lnSpc>
                <a:spcPct val="100000"/>
              </a:lnSpc>
              <a:spcBef>
                <a:spcPts val="0"/>
              </a:spcBef>
              <a:spcAft>
                <a:spcPts val="0"/>
              </a:spcAft>
              <a:buNone/>
            </a:pPr>
            <a:r>
              <a:rPr lang="en-US"/>
              <a:t>THE THREE LISTS OF SUBJECTS</a:t>
            </a:r>
            <a:endParaRPr/>
          </a:p>
        </p:txBody>
      </p:sp>
      <p:sp>
        <p:nvSpPr>
          <p:cNvPr id="144" name="Google Shape;144;p11"/>
          <p:cNvSpPr txBox="1"/>
          <p:nvPr/>
        </p:nvSpPr>
        <p:spPr>
          <a:xfrm>
            <a:off x="363728" y="562561"/>
            <a:ext cx="8372475" cy="3650671"/>
          </a:xfrm>
          <a:prstGeom prst="rect">
            <a:avLst/>
          </a:prstGeom>
          <a:noFill/>
          <a:ln>
            <a:noFill/>
          </a:ln>
        </p:spPr>
        <p:txBody>
          <a:bodyPr anchorCtr="0" anchor="t" bIns="0" lIns="0" spcFirstLastPara="1" rIns="0" wrap="square" tIns="31750">
            <a:spAutoFit/>
          </a:bodyPr>
          <a:lstStyle/>
          <a:p>
            <a:pPr indent="0" lvl="0" marL="12700" marR="0" rtl="0" algn="l">
              <a:lnSpc>
                <a:spcPct val="100000"/>
              </a:lnSpc>
              <a:spcBef>
                <a:spcPts val="0"/>
              </a:spcBef>
              <a:spcAft>
                <a:spcPts val="0"/>
              </a:spcAft>
              <a:buNone/>
            </a:pPr>
            <a:r>
              <a:rPr b="0" i="0" lang="en-US" sz="1800" u="none" cap="none" strike="noStrike">
                <a:solidFill>
                  <a:schemeClr val="dk1"/>
                </a:solidFill>
                <a:latin typeface="Calibri"/>
                <a:ea typeface="Calibri"/>
                <a:cs typeface="Calibri"/>
                <a:sym typeface="Calibri"/>
              </a:rPr>
              <a:t>UNION LIST</a:t>
            </a:r>
            <a:endParaRPr b="0" i="0" sz="1800" u="none" cap="none" strike="noStrike">
              <a:solidFill>
                <a:schemeClr val="dk1"/>
              </a:solidFill>
              <a:latin typeface="Calibri"/>
              <a:ea typeface="Calibri"/>
              <a:cs typeface="Calibri"/>
              <a:sym typeface="Calibri"/>
            </a:endParaRPr>
          </a:p>
          <a:p>
            <a:pPr indent="-287019" lvl="0" marL="299085" marR="1083945" rtl="0" algn="l">
              <a:lnSpc>
                <a:spcPct val="100000"/>
              </a:lnSpc>
              <a:spcBef>
                <a:spcPts val="125"/>
              </a:spcBef>
              <a:spcAft>
                <a:spcPts val="0"/>
              </a:spcAft>
              <a:buClr>
                <a:schemeClr val="dk1"/>
              </a:buClr>
              <a:buSzPts val="1400"/>
              <a:buFont typeface="Helvetica Neue"/>
              <a:buChar char="•"/>
            </a:pPr>
            <a:r>
              <a:rPr b="0" i="0" lang="en-US" sz="1400" u="none" cap="none" strike="noStrike">
                <a:solidFill>
                  <a:schemeClr val="dk1"/>
                </a:solidFill>
                <a:latin typeface="Calibri"/>
                <a:ea typeface="Calibri"/>
                <a:cs typeface="Calibri"/>
                <a:sym typeface="Calibri"/>
              </a:rPr>
              <a:t>Includes subjects of national importance such as defense of the country, foreign affairs, banking,  communications and currency.</a:t>
            </a:r>
            <a:endParaRPr b="0" i="0" sz="1400" u="none" cap="none" strike="noStrike">
              <a:solidFill>
                <a:schemeClr val="dk1"/>
              </a:solidFill>
              <a:latin typeface="Calibri"/>
              <a:ea typeface="Calibri"/>
              <a:cs typeface="Calibri"/>
              <a:sym typeface="Calibri"/>
            </a:endParaRPr>
          </a:p>
          <a:p>
            <a:pPr indent="-287019" lvl="0" marL="299085" marR="0" rtl="0" algn="l">
              <a:lnSpc>
                <a:spcPct val="100000"/>
              </a:lnSpc>
              <a:spcBef>
                <a:spcPts val="95"/>
              </a:spcBef>
              <a:spcAft>
                <a:spcPts val="0"/>
              </a:spcAft>
              <a:buClr>
                <a:schemeClr val="dk1"/>
              </a:buClr>
              <a:buSzPts val="1400"/>
              <a:buFont typeface="Helvetica Neue"/>
              <a:buChar char="•"/>
            </a:pPr>
            <a:r>
              <a:rPr b="0" i="0" lang="en-US" sz="1400" u="none" cap="none" strike="noStrike">
                <a:solidFill>
                  <a:schemeClr val="dk1"/>
                </a:solidFill>
                <a:latin typeface="Calibri"/>
                <a:ea typeface="Calibri"/>
                <a:cs typeface="Calibri"/>
                <a:sym typeface="Calibri"/>
              </a:rPr>
              <a:t>They are included in this list because we need a uniform policy on these matters throughout the country.</a:t>
            </a:r>
            <a:endParaRPr b="0" i="0" sz="1400" u="none" cap="none" strike="noStrike">
              <a:solidFill>
                <a:schemeClr val="dk1"/>
              </a:solidFill>
              <a:latin typeface="Calibri"/>
              <a:ea typeface="Calibri"/>
              <a:cs typeface="Calibri"/>
              <a:sym typeface="Calibri"/>
            </a:endParaRPr>
          </a:p>
          <a:p>
            <a:pPr indent="-287019" lvl="0" marL="299085" marR="0" rtl="0" algn="l">
              <a:lnSpc>
                <a:spcPct val="100000"/>
              </a:lnSpc>
              <a:spcBef>
                <a:spcPts val="110"/>
              </a:spcBef>
              <a:spcAft>
                <a:spcPts val="0"/>
              </a:spcAft>
              <a:buClr>
                <a:schemeClr val="dk1"/>
              </a:buClr>
              <a:buSzPts val="1400"/>
              <a:buFont typeface="Helvetica Neue"/>
              <a:buChar char="•"/>
            </a:pPr>
            <a:r>
              <a:rPr b="0" i="0" lang="en-US" sz="1400" u="none" cap="none" strike="noStrike">
                <a:solidFill>
                  <a:schemeClr val="dk1"/>
                </a:solidFill>
                <a:latin typeface="Calibri"/>
                <a:ea typeface="Calibri"/>
                <a:cs typeface="Calibri"/>
                <a:sym typeface="Calibri"/>
              </a:rPr>
              <a:t>The Union Government alone can make laws relating to the subjects mentioned in the Union List.</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5"/>
              </a:spcBef>
              <a:spcAft>
                <a:spcPts val="0"/>
              </a:spcAft>
              <a:buClr>
                <a:schemeClr val="dk1"/>
              </a:buClr>
              <a:buSzPts val="1900"/>
              <a:buFont typeface="Helvetica Neue"/>
              <a:buNone/>
            </a:pPr>
            <a:r>
              <a:t/>
            </a:r>
            <a:endParaRPr b="0" i="0" sz="1900" u="none" cap="none" strike="noStrike">
              <a:solidFill>
                <a:schemeClr val="dk1"/>
              </a:solidFill>
              <a:latin typeface="Calibri"/>
              <a:ea typeface="Calibri"/>
              <a:cs typeface="Calibri"/>
              <a:sym typeface="Calibri"/>
            </a:endParaRPr>
          </a:p>
          <a:p>
            <a:pPr indent="0" lvl="0" marL="22860" marR="0" rtl="0" algn="l">
              <a:lnSpc>
                <a:spcPct val="100000"/>
              </a:lnSpc>
              <a:spcBef>
                <a:spcPts val="0"/>
              </a:spcBef>
              <a:spcAft>
                <a:spcPts val="0"/>
              </a:spcAft>
              <a:buNone/>
            </a:pPr>
            <a:r>
              <a:rPr b="0" i="0" lang="en-US" sz="1800" u="none" cap="none" strike="noStrike">
                <a:solidFill>
                  <a:schemeClr val="dk1"/>
                </a:solidFill>
                <a:latin typeface="Calibri"/>
                <a:ea typeface="Calibri"/>
                <a:cs typeface="Calibri"/>
                <a:sym typeface="Calibri"/>
              </a:rPr>
              <a:t>STATE LIST</a:t>
            </a:r>
            <a:endParaRPr b="0" i="0" sz="1800" u="none" cap="none" strike="noStrike">
              <a:solidFill>
                <a:schemeClr val="dk1"/>
              </a:solidFill>
              <a:latin typeface="Calibri"/>
              <a:ea typeface="Calibri"/>
              <a:cs typeface="Calibri"/>
              <a:sym typeface="Calibri"/>
            </a:endParaRPr>
          </a:p>
          <a:p>
            <a:pPr indent="-287019" lvl="0" marL="309880" marR="0" rtl="0" algn="l">
              <a:lnSpc>
                <a:spcPct val="100000"/>
              </a:lnSpc>
              <a:spcBef>
                <a:spcPts val="140"/>
              </a:spcBef>
              <a:spcAft>
                <a:spcPts val="0"/>
              </a:spcAft>
              <a:buClr>
                <a:schemeClr val="dk1"/>
              </a:buClr>
              <a:buSzPts val="1400"/>
              <a:buFont typeface="Helvetica Neue"/>
              <a:buChar char="•"/>
            </a:pPr>
            <a:r>
              <a:rPr b="0" i="0" lang="en-US" sz="1400" u="none" cap="none" strike="noStrike">
                <a:solidFill>
                  <a:schemeClr val="dk1"/>
                </a:solidFill>
                <a:latin typeface="Calibri"/>
                <a:ea typeface="Calibri"/>
                <a:cs typeface="Calibri"/>
                <a:sym typeface="Calibri"/>
              </a:rPr>
              <a:t>Contains subjects of State and local importance such as police, trade, commerce, agriculture and  irrigation.</a:t>
            </a:r>
            <a:endParaRPr b="0" i="0" sz="1400" u="none" cap="none" strike="noStrike">
              <a:solidFill>
                <a:schemeClr val="dk1"/>
              </a:solidFill>
              <a:latin typeface="Calibri"/>
              <a:ea typeface="Calibri"/>
              <a:cs typeface="Calibri"/>
              <a:sym typeface="Calibri"/>
            </a:endParaRPr>
          </a:p>
          <a:p>
            <a:pPr indent="-287019" lvl="0" marL="309880" marR="0" rtl="0" algn="l">
              <a:lnSpc>
                <a:spcPct val="100000"/>
              </a:lnSpc>
              <a:spcBef>
                <a:spcPts val="95"/>
              </a:spcBef>
              <a:spcAft>
                <a:spcPts val="0"/>
              </a:spcAft>
              <a:buClr>
                <a:schemeClr val="dk1"/>
              </a:buClr>
              <a:buSzPts val="1400"/>
              <a:buFont typeface="Helvetica Neue"/>
              <a:buChar char="•"/>
            </a:pPr>
            <a:r>
              <a:rPr b="0" i="0" lang="en-US" sz="1400" u="none" cap="none" strike="noStrike">
                <a:solidFill>
                  <a:schemeClr val="dk1"/>
                </a:solidFill>
                <a:latin typeface="Calibri"/>
                <a:ea typeface="Calibri"/>
                <a:cs typeface="Calibri"/>
                <a:sym typeface="Calibri"/>
              </a:rPr>
              <a:t>The State Government alone can make laws relating to the subjects mentioned in the State List.</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25"/>
              </a:spcBef>
              <a:spcAft>
                <a:spcPts val="0"/>
              </a:spcAft>
              <a:buClr>
                <a:schemeClr val="dk1"/>
              </a:buClr>
              <a:buSzPts val="1500"/>
              <a:buFont typeface="Helvetica Neue"/>
              <a:buNone/>
            </a:pPr>
            <a:r>
              <a:t/>
            </a:r>
            <a:endParaRPr b="0" i="0" sz="1500" u="none" cap="none" strike="noStrike">
              <a:solidFill>
                <a:schemeClr val="dk1"/>
              </a:solidFill>
              <a:latin typeface="Calibri"/>
              <a:ea typeface="Calibri"/>
              <a:cs typeface="Calibri"/>
              <a:sym typeface="Calibri"/>
            </a:endParaRPr>
          </a:p>
          <a:p>
            <a:pPr indent="0" lvl="0" marL="12700" marR="0" rtl="0" algn="l">
              <a:lnSpc>
                <a:spcPct val="100000"/>
              </a:lnSpc>
              <a:spcBef>
                <a:spcPts val="0"/>
              </a:spcBef>
              <a:spcAft>
                <a:spcPts val="0"/>
              </a:spcAft>
              <a:buNone/>
            </a:pPr>
            <a:r>
              <a:rPr b="0" i="0" lang="en-US" sz="1800" u="none" cap="none" strike="noStrike">
                <a:solidFill>
                  <a:schemeClr val="dk1"/>
                </a:solidFill>
                <a:latin typeface="Calibri"/>
                <a:ea typeface="Calibri"/>
                <a:cs typeface="Calibri"/>
                <a:sym typeface="Calibri"/>
              </a:rPr>
              <a:t>CONCURRENT LIST</a:t>
            </a:r>
            <a:endParaRPr b="0" i="0" sz="1800" u="none" cap="none" strike="noStrike">
              <a:solidFill>
                <a:schemeClr val="dk1"/>
              </a:solidFill>
              <a:latin typeface="Calibri"/>
              <a:ea typeface="Calibri"/>
              <a:cs typeface="Calibri"/>
              <a:sym typeface="Calibri"/>
            </a:endParaRPr>
          </a:p>
          <a:p>
            <a:pPr indent="-287019" lvl="0" marL="299085" marR="0" rtl="0" algn="l">
              <a:lnSpc>
                <a:spcPct val="100000"/>
              </a:lnSpc>
              <a:spcBef>
                <a:spcPts val="125"/>
              </a:spcBef>
              <a:spcAft>
                <a:spcPts val="0"/>
              </a:spcAft>
              <a:buClr>
                <a:schemeClr val="dk1"/>
              </a:buClr>
              <a:buSzPts val="1400"/>
              <a:buFont typeface="Helvetica Neue"/>
              <a:buChar char="•"/>
            </a:pPr>
            <a:r>
              <a:rPr b="0" i="0" lang="en-US" sz="1400" u="none" cap="none" strike="noStrike">
                <a:solidFill>
                  <a:schemeClr val="dk1"/>
                </a:solidFill>
                <a:latin typeface="Calibri"/>
                <a:ea typeface="Calibri"/>
                <a:cs typeface="Calibri"/>
                <a:sym typeface="Calibri"/>
              </a:rPr>
              <a:t>It includes subjects of common interest to both the Union Government as well as the State Governments, such</a:t>
            </a:r>
            <a:endParaRPr b="0" i="0" sz="1400" u="none" cap="none" strike="noStrike">
              <a:solidFill>
                <a:schemeClr val="dk1"/>
              </a:solidFill>
              <a:latin typeface="Calibri"/>
              <a:ea typeface="Calibri"/>
              <a:cs typeface="Calibri"/>
              <a:sym typeface="Calibri"/>
            </a:endParaRPr>
          </a:p>
          <a:p>
            <a:pPr indent="0" lvl="0" marL="299085" marR="0" rtl="0" algn="l">
              <a:lnSpc>
                <a:spcPct val="100000"/>
              </a:lnSpc>
              <a:spcBef>
                <a:spcPts val="0"/>
              </a:spcBef>
              <a:spcAft>
                <a:spcPts val="0"/>
              </a:spcAft>
              <a:buNone/>
            </a:pPr>
            <a:r>
              <a:rPr b="0" i="0" lang="en-US" sz="1400" u="none" cap="none" strike="noStrike">
                <a:solidFill>
                  <a:schemeClr val="dk1"/>
                </a:solidFill>
                <a:latin typeface="Calibri"/>
                <a:ea typeface="Calibri"/>
                <a:cs typeface="Calibri"/>
                <a:sym typeface="Calibri"/>
              </a:rPr>
              <a:t>as education, forest, trade unions, marriage, adoption and succession.</a:t>
            </a:r>
            <a:endParaRPr b="0" i="0" sz="1400" u="none" cap="none" strike="noStrike">
              <a:solidFill>
                <a:schemeClr val="dk1"/>
              </a:solidFill>
              <a:latin typeface="Calibri"/>
              <a:ea typeface="Calibri"/>
              <a:cs typeface="Calibri"/>
              <a:sym typeface="Calibri"/>
            </a:endParaRPr>
          </a:p>
          <a:p>
            <a:pPr indent="-287019" lvl="0" marL="299085" marR="0" rtl="0" algn="l">
              <a:lnSpc>
                <a:spcPct val="100000"/>
              </a:lnSpc>
              <a:spcBef>
                <a:spcPts val="100"/>
              </a:spcBef>
              <a:spcAft>
                <a:spcPts val="0"/>
              </a:spcAft>
              <a:buClr>
                <a:schemeClr val="dk1"/>
              </a:buClr>
              <a:buSzPts val="1400"/>
              <a:buFont typeface="Helvetica Neue"/>
              <a:buChar char="•"/>
            </a:pPr>
            <a:r>
              <a:rPr b="0" i="0" lang="en-US" sz="1400" u="none" cap="none" strike="noStrike">
                <a:solidFill>
                  <a:schemeClr val="dk1"/>
                </a:solidFill>
                <a:latin typeface="Calibri"/>
                <a:ea typeface="Calibri"/>
                <a:cs typeface="Calibri"/>
                <a:sym typeface="Calibri"/>
              </a:rPr>
              <a:t>Both the Union as well as the State Governments can make laws on the subjects mentioned in this list.</a:t>
            </a:r>
            <a:endParaRPr b="0" i="0" sz="1400" u="none" cap="none" strike="noStrike">
              <a:solidFill>
                <a:schemeClr val="dk1"/>
              </a:solidFill>
              <a:latin typeface="Calibri"/>
              <a:ea typeface="Calibri"/>
              <a:cs typeface="Calibri"/>
              <a:sym typeface="Calibri"/>
            </a:endParaRPr>
          </a:p>
          <a:p>
            <a:pPr indent="-287019" lvl="0" marL="299085" marR="0" rtl="0" algn="l">
              <a:lnSpc>
                <a:spcPct val="100000"/>
              </a:lnSpc>
              <a:spcBef>
                <a:spcPts val="105"/>
              </a:spcBef>
              <a:spcAft>
                <a:spcPts val="0"/>
              </a:spcAft>
              <a:buClr>
                <a:schemeClr val="dk1"/>
              </a:buClr>
              <a:buSzPts val="1400"/>
              <a:buFont typeface="Helvetica Neue"/>
              <a:buChar char="•"/>
            </a:pPr>
            <a:r>
              <a:rPr b="0" i="0" lang="en-US" sz="1400" u="none" cap="none" strike="noStrike">
                <a:solidFill>
                  <a:schemeClr val="dk1"/>
                </a:solidFill>
                <a:latin typeface="Calibri"/>
                <a:ea typeface="Calibri"/>
                <a:cs typeface="Calibri"/>
                <a:sym typeface="Calibri"/>
              </a:rPr>
              <a:t>If their laws conflict with each other, the law made by the Union Government will prevail.</a:t>
            </a:r>
            <a:endParaRPr b="0" i="0" sz="1400" u="none" cap="none" strike="noStrike">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2"/>
          <p:cNvSpPr txBox="1"/>
          <p:nvPr>
            <p:ph type="title"/>
          </p:nvPr>
        </p:nvSpPr>
        <p:spPr>
          <a:xfrm>
            <a:off x="1001674" y="1837238"/>
            <a:ext cx="7155300" cy="350700"/>
          </a:xfrm>
          <a:prstGeom prst="rect">
            <a:avLst/>
          </a:prstGeom>
          <a:noFill/>
          <a:ln>
            <a:noFill/>
          </a:ln>
        </p:spPr>
        <p:txBody>
          <a:bodyPr anchorCtr="0" anchor="t" bIns="0" lIns="0" spcFirstLastPara="1" rIns="0" wrap="square" tIns="12050">
            <a:spAutoFit/>
          </a:bodyPr>
          <a:lstStyle/>
          <a:p>
            <a:pPr indent="0" lvl="0" marL="12700" rtl="0" algn="l">
              <a:lnSpc>
                <a:spcPct val="100000"/>
              </a:lnSpc>
              <a:spcBef>
                <a:spcPts val="0"/>
              </a:spcBef>
              <a:spcAft>
                <a:spcPts val="0"/>
              </a:spcAft>
              <a:buNone/>
            </a:pPr>
            <a:r>
              <a:rPr lang="en-US"/>
              <a:t>What about subjects that do not fall in any	of the three lists?</a:t>
            </a:r>
            <a:endParaRPr/>
          </a:p>
        </p:txBody>
      </p:sp>
      <p:sp>
        <p:nvSpPr>
          <p:cNvPr id="150" name="Google Shape;150;p12"/>
          <p:cNvSpPr txBox="1"/>
          <p:nvPr/>
        </p:nvSpPr>
        <p:spPr>
          <a:xfrm>
            <a:off x="632866" y="3033764"/>
            <a:ext cx="7992745" cy="518164"/>
          </a:xfrm>
          <a:prstGeom prst="rect">
            <a:avLst/>
          </a:prstGeom>
          <a:noFill/>
          <a:ln>
            <a:noFill/>
          </a:ln>
        </p:spPr>
        <p:txBody>
          <a:bodyPr anchorCtr="0" anchor="t" bIns="0" lIns="0" spcFirstLastPara="1" rIns="0" wrap="square" tIns="45075">
            <a:spAutoFit/>
          </a:bodyPr>
          <a:lstStyle/>
          <a:p>
            <a:pPr indent="0" lvl="0" marL="0" marR="0" rtl="0" algn="ctr">
              <a:lnSpc>
                <a:spcPct val="100000"/>
              </a:lnSpc>
              <a:spcBef>
                <a:spcPts val="0"/>
              </a:spcBef>
              <a:spcAft>
                <a:spcPts val="0"/>
              </a:spcAft>
              <a:buNone/>
            </a:pPr>
            <a:r>
              <a:rPr b="0" i="0" lang="en-US" sz="1400" u="none" cap="none" strike="noStrike">
                <a:solidFill>
                  <a:schemeClr val="dk1"/>
                </a:solidFill>
                <a:latin typeface="Calibri"/>
                <a:ea typeface="Calibri"/>
                <a:cs typeface="Calibri"/>
                <a:sym typeface="Calibri"/>
              </a:rPr>
              <a:t>Subjects like computer software that came up after the constitution was made? According to our constitution,</a:t>
            </a:r>
            <a:endParaRPr b="0" i="0" sz="1400" u="none" cap="none" strike="noStrike">
              <a:solidFill>
                <a:schemeClr val="dk1"/>
              </a:solidFill>
              <a:latin typeface="Calibri"/>
              <a:ea typeface="Calibri"/>
              <a:cs typeface="Calibri"/>
              <a:sym typeface="Calibri"/>
            </a:endParaRPr>
          </a:p>
          <a:p>
            <a:pPr indent="0" lvl="0" marL="0" marR="0" rtl="0" algn="ctr">
              <a:lnSpc>
                <a:spcPct val="100000"/>
              </a:lnSpc>
              <a:spcBef>
                <a:spcPts val="254"/>
              </a:spcBef>
              <a:spcAft>
                <a:spcPts val="0"/>
              </a:spcAft>
              <a:buNone/>
            </a:pPr>
            <a:r>
              <a:rPr b="0" i="0" lang="en-US" sz="1400" u="none" cap="none" strike="noStrike">
                <a:solidFill>
                  <a:schemeClr val="dk1"/>
                </a:solidFill>
                <a:latin typeface="Calibri"/>
                <a:ea typeface="Calibri"/>
                <a:cs typeface="Calibri"/>
                <a:sym typeface="Calibri"/>
              </a:rPr>
              <a:t>the Union Government has the power to legislate on these ‘residuary’ subjects.</a:t>
            </a:r>
            <a:endParaRPr b="0" i="0" sz="1400" u="none" cap="none" strike="noStrike">
              <a:solidFill>
                <a:schemeClr val="dk1"/>
              </a:solidFill>
              <a:latin typeface="Calibri"/>
              <a:ea typeface="Calibri"/>
              <a:cs typeface="Calibri"/>
              <a:sym typeface="Calibri"/>
            </a:endParaRPr>
          </a:p>
        </p:txBody>
      </p:sp>
      <p:pic>
        <p:nvPicPr>
          <p:cNvPr id="151" name="Google Shape;151;p12"/>
          <p:cNvPicPr preferRelativeResize="0"/>
          <p:nvPr/>
        </p:nvPicPr>
        <p:blipFill rotWithShape="1">
          <a:blip r:embed="rId3">
            <a:alphaModFix/>
          </a:blip>
          <a:srcRect b="0" l="0" r="0" t="0"/>
          <a:stretch/>
        </p:blipFill>
        <p:spPr>
          <a:xfrm>
            <a:off x="7787640" y="4383858"/>
            <a:ext cx="1232916" cy="61340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3"/>
          <p:cNvSpPr txBox="1"/>
          <p:nvPr>
            <p:ph type="title"/>
          </p:nvPr>
        </p:nvSpPr>
        <p:spPr>
          <a:xfrm>
            <a:off x="1226007" y="1632846"/>
            <a:ext cx="7053600" cy="1429500"/>
          </a:xfrm>
          <a:prstGeom prst="rect">
            <a:avLst/>
          </a:prstGeom>
          <a:noFill/>
          <a:ln>
            <a:noFill/>
          </a:ln>
        </p:spPr>
        <p:txBody>
          <a:bodyPr anchorCtr="0" anchor="t" bIns="0" lIns="0" spcFirstLastPara="1" rIns="0" wrap="square" tIns="104125">
            <a:spAutoFit/>
          </a:bodyPr>
          <a:lstStyle/>
          <a:p>
            <a:pPr indent="0" lvl="0" marL="0" rtl="0" algn="ctr">
              <a:lnSpc>
                <a:spcPct val="100000"/>
              </a:lnSpc>
              <a:spcBef>
                <a:spcPts val="0"/>
              </a:spcBef>
              <a:spcAft>
                <a:spcPts val="0"/>
              </a:spcAft>
              <a:buNone/>
            </a:pPr>
            <a:r>
              <a:rPr lang="en-US" sz="4000">
                <a:solidFill>
                  <a:srgbClr val="000000"/>
                </a:solidFill>
                <a:latin typeface="Arial"/>
                <a:ea typeface="Arial"/>
                <a:cs typeface="Arial"/>
                <a:sym typeface="Arial"/>
              </a:rPr>
              <a:t>THANKING YOU</a:t>
            </a:r>
            <a:endParaRPr sz="4000">
              <a:latin typeface="Arial"/>
              <a:ea typeface="Arial"/>
              <a:cs typeface="Arial"/>
              <a:sym typeface="Arial"/>
            </a:endParaRPr>
          </a:p>
          <a:p>
            <a:pPr indent="0" lvl="0" marL="0" rtl="0" algn="ctr">
              <a:lnSpc>
                <a:spcPct val="100000"/>
              </a:lnSpc>
              <a:spcBef>
                <a:spcPts val="725"/>
              </a:spcBef>
              <a:spcAft>
                <a:spcPts val="0"/>
              </a:spcAft>
              <a:buNone/>
            </a:pPr>
            <a:r>
              <a:rPr lang="en-US" sz="4000">
                <a:latin typeface="Arial"/>
                <a:ea typeface="Arial"/>
                <a:cs typeface="Arial"/>
                <a:sym typeface="Arial"/>
              </a:rPr>
              <a:t>ODM EDUCATIONAL GROUP</a:t>
            </a:r>
            <a:endParaRPr sz="4000">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pic>
        <p:nvPicPr>
          <p:cNvPr id="161" name="Google Shape;161;p14"/>
          <p:cNvPicPr preferRelativeResize="0"/>
          <p:nvPr/>
        </p:nvPicPr>
        <p:blipFill rotWithShape="1">
          <a:blip r:embed="rId3">
            <a:alphaModFix/>
          </a:blip>
          <a:srcRect b="0" l="0" r="0" t="0"/>
          <a:stretch/>
        </p:blipFill>
        <p:spPr>
          <a:xfrm>
            <a:off x="0" y="4079043"/>
            <a:ext cx="9144000" cy="1070805"/>
          </a:xfrm>
          <a:prstGeom prst="rect">
            <a:avLst/>
          </a:prstGeom>
          <a:noFill/>
          <a:ln>
            <a:noFill/>
          </a:ln>
        </p:spPr>
      </p:pic>
      <p:pic>
        <p:nvPicPr>
          <p:cNvPr id="162" name="Google Shape;162;p14"/>
          <p:cNvPicPr preferRelativeResize="0"/>
          <p:nvPr/>
        </p:nvPicPr>
        <p:blipFill rotWithShape="1">
          <a:blip r:embed="rId4">
            <a:alphaModFix/>
          </a:blip>
          <a:srcRect b="0" l="0" r="0" t="0"/>
          <a:stretch/>
        </p:blipFill>
        <p:spPr>
          <a:xfrm>
            <a:off x="222504" y="215149"/>
            <a:ext cx="1578864" cy="784303"/>
          </a:xfrm>
          <a:prstGeom prst="rect">
            <a:avLst/>
          </a:prstGeom>
          <a:noFill/>
          <a:ln>
            <a:noFill/>
          </a:ln>
        </p:spPr>
      </p:pic>
      <p:sp>
        <p:nvSpPr>
          <p:cNvPr id="163" name="Google Shape;163;p14"/>
          <p:cNvSpPr txBox="1"/>
          <p:nvPr>
            <p:ph type="title"/>
          </p:nvPr>
        </p:nvSpPr>
        <p:spPr>
          <a:xfrm>
            <a:off x="1893571" y="1663337"/>
            <a:ext cx="5419800" cy="474600"/>
          </a:xfrm>
          <a:prstGeom prst="rect">
            <a:avLst/>
          </a:prstGeom>
          <a:noFill/>
          <a:ln>
            <a:noFill/>
          </a:ln>
        </p:spPr>
        <p:txBody>
          <a:bodyPr anchorCtr="0" anchor="t" bIns="0" lIns="0" spcFirstLastPara="1" rIns="0" wrap="square" tIns="12700">
            <a:spAutoFit/>
          </a:bodyPr>
          <a:lstStyle/>
          <a:p>
            <a:pPr indent="0" lvl="0" marL="12700" rtl="0" algn="l">
              <a:lnSpc>
                <a:spcPct val="100000"/>
              </a:lnSpc>
              <a:spcBef>
                <a:spcPts val="0"/>
              </a:spcBef>
              <a:spcAft>
                <a:spcPts val="0"/>
              </a:spcAft>
              <a:buNone/>
            </a:pPr>
            <a:r>
              <a:rPr lang="en-US" sz="3000"/>
              <a:t>WELCOME TO THE VIRTUAL CLASS</a:t>
            </a:r>
            <a:endParaRPr sz="3000"/>
          </a:p>
        </p:txBody>
      </p:sp>
      <p:sp>
        <p:nvSpPr>
          <p:cNvPr id="164" name="Google Shape;164;p14"/>
          <p:cNvSpPr txBox="1"/>
          <p:nvPr/>
        </p:nvSpPr>
        <p:spPr>
          <a:xfrm>
            <a:off x="2301368" y="2125374"/>
            <a:ext cx="3350895" cy="1190188"/>
          </a:xfrm>
          <a:prstGeom prst="rect">
            <a:avLst/>
          </a:prstGeom>
          <a:noFill/>
          <a:ln>
            <a:noFill/>
          </a:ln>
        </p:spPr>
        <p:txBody>
          <a:bodyPr anchorCtr="0" anchor="t" bIns="0" lIns="0" spcFirstLastPara="1" rIns="0" wrap="square" tIns="12050">
            <a:spAutoFit/>
          </a:bodyPr>
          <a:lstStyle/>
          <a:p>
            <a:pPr indent="0" lvl="0" marL="1265555" marR="0" rtl="0" algn="l">
              <a:lnSpc>
                <a:spcPct val="100000"/>
              </a:lnSpc>
              <a:spcBef>
                <a:spcPts val="0"/>
              </a:spcBef>
              <a:spcAft>
                <a:spcPts val="0"/>
              </a:spcAft>
              <a:buNone/>
            </a:pPr>
            <a:r>
              <a:rPr b="0" i="0" lang="en-US" sz="2500" u="none" cap="none" strike="noStrike">
                <a:solidFill>
                  <a:schemeClr val="dk1"/>
                </a:solidFill>
                <a:latin typeface="Calibri"/>
                <a:ea typeface="Calibri"/>
                <a:cs typeface="Calibri"/>
                <a:sym typeface="Calibri"/>
              </a:rPr>
              <a:t>SOCIAL SCIENCE</a:t>
            </a:r>
            <a:endParaRPr b="0" i="0" sz="2500" u="none" cap="none" strike="noStrike">
              <a:solidFill>
                <a:schemeClr val="dk1"/>
              </a:solidFill>
              <a:latin typeface="Calibri"/>
              <a:ea typeface="Calibri"/>
              <a:cs typeface="Calibri"/>
              <a:sym typeface="Calibri"/>
            </a:endParaRPr>
          </a:p>
          <a:p>
            <a:pPr indent="0" lvl="0" marL="12700" marR="1332865" rtl="0" algn="l">
              <a:lnSpc>
                <a:spcPct val="100000"/>
              </a:lnSpc>
              <a:spcBef>
                <a:spcPts val="1120"/>
              </a:spcBef>
              <a:spcAft>
                <a:spcPts val="0"/>
              </a:spcAft>
              <a:buNone/>
            </a:pPr>
            <a:r>
              <a:rPr b="1" i="0" lang="en-US" sz="1400" u="none" cap="none" strike="noStrike">
                <a:solidFill>
                  <a:schemeClr val="dk1"/>
                </a:solidFill>
                <a:latin typeface="Arial"/>
                <a:ea typeface="Arial"/>
                <a:cs typeface="Arial"/>
                <a:sym typeface="Arial"/>
              </a:rPr>
              <a:t>SUBJECT : CIVICS  CHAPTER NUMBER: 02</a:t>
            </a:r>
            <a:endParaRPr b="0" i="0" sz="1400" u="none" cap="none" strike="noStrike">
              <a:solidFill>
                <a:schemeClr val="dk1"/>
              </a:solidFill>
              <a:latin typeface="Arial"/>
              <a:ea typeface="Arial"/>
              <a:cs typeface="Arial"/>
              <a:sym typeface="Arial"/>
            </a:endParaRPr>
          </a:p>
          <a:p>
            <a:pPr indent="0" lvl="0" marL="12700" marR="0" rtl="0" algn="l">
              <a:lnSpc>
                <a:spcPct val="100000"/>
              </a:lnSpc>
              <a:spcBef>
                <a:spcPts val="0"/>
              </a:spcBef>
              <a:spcAft>
                <a:spcPts val="0"/>
              </a:spcAft>
              <a:buNone/>
            </a:pPr>
            <a:r>
              <a:rPr b="1" i="0" lang="en-US" sz="1400" u="none" cap="none" strike="noStrike">
                <a:solidFill>
                  <a:schemeClr val="dk1"/>
                </a:solidFill>
                <a:latin typeface="Arial"/>
                <a:ea typeface="Arial"/>
                <a:cs typeface="Arial"/>
                <a:sym typeface="Arial"/>
              </a:rPr>
              <a:t>CHAPTER NAME : FEDERALISM</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5"/>
          <p:cNvSpPr txBox="1"/>
          <p:nvPr>
            <p:ph type="title"/>
          </p:nvPr>
        </p:nvSpPr>
        <p:spPr>
          <a:xfrm>
            <a:off x="2056893" y="143559"/>
            <a:ext cx="4918200" cy="689400"/>
          </a:xfrm>
          <a:prstGeom prst="rect">
            <a:avLst/>
          </a:prstGeom>
          <a:noFill/>
          <a:ln>
            <a:noFill/>
          </a:ln>
        </p:spPr>
        <p:txBody>
          <a:bodyPr anchorCtr="0" anchor="t" bIns="0" lIns="0" spcFirstLastPara="1" rIns="0" wrap="square" tIns="12050">
            <a:spAutoFit/>
          </a:bodyPr>
          <a:lstStyle/>
          <a:p>
            <a:pPr indent="0" lvl="0" marL="12700" rtl="0" algn="l">
              <a:lnSpc>
                <a:spcPct val="100000"/>
              </a:lnSpc>
              <a:spcBef>
                <a:spcPts val="0"/>
              </a:spcBef>
              <a:spcAft>
                <a:spcPts val="0"/>
              </a:spcAft>
              <a:buNone/>
            </a:pPr>
            <a:r>
              <a:rPr lang="en-US"/>
              <a:t>MORE FEATURES OF FEDERALISM IN INDIA</a:t>
            </a:r>
            <a:endParaRPr/>
          </a:p>
        </p:txBody>
      </p:sp>
      <p:sp>
        <p:nvSpPr>
          <p:cNvPr id="170" name="Google Shape;170;p15"/>
          <p:cNvSpPr txBox="1"/>
          <p:nvPr/>
        </p:nvSpPr>
        <p:spPr>
          <a:xfrm>
            <a:off x="362508" y="572036"/>
            <a:ext cx="8244840" cy="4467654"/>
          </a:xfrm>
          <a:prstGeom prst="rect">
            <a:avLst/>
          </a:prstGeom>
          <a:noFill/>
          <a:ln>
            <a:noFill/>
          </a:ln>
        </p:spPr>
        <p:txBody>
          <a:bodyPr anchorCtr="0" anchor="t" bIns="0" lIns="0" spcFirstLastPara="1" rIns="0" wrap="square" tIns="38100">
            <a:spAutoFit/>
          </a:bodyPr>
          <a:lstStyle/>
          <a:p>
            <a:pPr indent="0" lvl="0" marL="12700" marR="0" rtl="0" algn="l">
              <a:lnSpc>
                <a:spcPct val="100000"/>
              </a:lnSpc>
              <a:spcBef>
                <a:spcPts val="0"/>
              </a:spcBef>
              <a:spcAft>
                <a:spcPts val="0"/>
              </a:spcAft>
              <a:buNone/>
            </a:pPr>
            <a:r>
              <a:rPr b="0" i="0" lang="en-US" sz="1800" u="none" cap="none" strike="noStrike">
                <a:solidFill>
                  <a:schemeClr val="dk1"/>
                </a:solidFill>
                <a:latin typeface="Calibri"/>
                <a:ea typeface="Calibri"/>
                <a:cs typeface="Calibri"/>
                <a:sym typeface="Calibri"/>
              </a:rPr>
              <a:t>SPECIAL POWERS TO SOME STATES</a:t>
            </a:r>
            <a:endParaRPr b="0" i="0" sz="1800" u="none" cap="none" strike="noStrike">
              <a:solidFill>
                <a:schemeClr val="dk1"/>
              </a:solidFill>
              <a:latin typeface="Calibri"/>
              <a:ea typeface="Calibri"/>
              <a:cs typeface="Calibri"/>
              <a:sym typeface="Calibri"/>
            </a:endParaRPr>
          </a:p>
          <a:p>
            <a:pPr indent="-287019" lvl="0" marL="299085" marR="52069" rtl="0" algn="l">
              <a:lnSpc>
                <a:spcPct val="100000"/>
              </a:lnSpc>
              <a:spcBef>
                <a:spcPts val="605"/>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There are some units of the IndianUnion which enjoy very little power. These are areas which are too small to  become an independent State but which could not be merged with any of the existing States. These areas, like  Chandigarh, or Lakshadweep or the capital city of Delhi, are called Union Territories.These territories do not  have the powers ofa State. The Central Government has special powers in running these areas.</a:t>
            </a:r>
            <a:endParaRPr b="0" i="0" sz="1400" u="none" cap="none" strike="noStrike">
              <a:solidFill>
                <a:schemeClr val="dk1"/>
              </a:solidFill>
              <a:latin typeface="Calibri"/>
              <a:ea typeface="Calibri"/>
              <a:cs typeface="Calibri"/>
              <a:sym typeface="Calibri"/>
            </a:endParaRPr>
          </a:p>
          <a:p>
            <a:pPr indent="0" lvl="0" marL="12700" marR="0" rtl="0" algn="l">
              <a:lnSpc>
                <a:spcPct val="100000"/>
              </a:lnSpc>
              <a:spcBef>
                <a:spcPts val="635"/>
              </a:spcBef>
              <a:spcAft>
                <a:spcPts val="0"/>
              </a:spcAft>
              <a:buNone/>
            </a:pPr>
            <a:r>
              <a:rPr b="0" i="0" lang="en-US" sz="1800" u="none" cap="none" strike="noStrike">
                <a:solidFill>
                  <a:schemeClr val="dk1"/>
                </a:solidFill>
                <a:latin typeface="Calibri"/>
                <a:ea typeface="Calibri"/>
                <a:cs typeface="Calibri"/>
                <a:sym typeface="Calibri"/>
              </a:rPr>
              <a:t>CENTRE –STATE RELATIONS</a:t>
            </a:r>
            <a:endParaRPr b="0" i="0" sz="1800" u="none" cap="none" strike="noStrike">
              <a:solidFill>
                <a:schemeClr val="dk1"/>
              </a:solidFill>
              <a:latin typeface="Calibri"/>
              <a:ea typeface="Calibri"/>
              <a:cs typeface="Calibri"/>
              <a:sym typeface="Calibri"/>
            </a:endParaRPr>
          </a:p>
          <a:p>
            <a:pPr indent="-287019" lvl="0" marL="299085" marR="925194" rtl="0" algn="just">
              <a:lnSpc>
                <a:spcPct val="100000"/>
              </a:lnSpc>
              <a:spcBef>
                <a:spcPts val="605"/>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This sharing of power between the Union Government and the State governments is basic to the  structure of the Constitution. It is not easy to make changes to this power sharing arrangement.</a:t>
            </a:r>
            <a:endParaRPr b="0" i="0" sz="1400" u="none" cap="none" strike="noStrike">
              <a:solidFill>
                <a:schemeClr val="dk1"/>
              </a:solidFill>
              <a:latin typeface="Calibri"/>
              <a:ea typeface="Calibri"/>
              <a:cs typeface="Calibri"/>
              <a:sym typeface="Calibri"/>
            </a:endParaRPr>
          </a:p>
          <a:p>
            <a:pPr indent="-287019" lvl="0" marL="299085" marR="796925" rtl="0" algn="just">
              <a:lnSpc>
                <a:spcPct val="100000"/>
              </a:lnSpc>
              <a:spcBef>
                <a:spcPts val="395"/>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The Parliament cannot on its own change this arrangement. Any change to it has to be first passed  by both the Houses of Parliament with at least two-thirds majority. Then it has to be ratified by the  legislatures of at least half of the total States.</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20"/>
              </a:spcBef>
              <a:spcAft>
                <a:spcPts val="0"/>
              </a:spcAft>
              <a:buClr>
                <a:srgbClr val="585858"/>
              </a:buClr>
              <a:buSzPts val="1750"/>
              <a:buFont typeface="Helvetica Neue"/>
              <a:buNone/>
            </a:pPr>
            <a:r>
              <a:t/>
            </a:r>
            <a:endParaRPr b="0" i="0" sz="1750" u="none" cap="none" strike="noStrike">
              <a:solidFill>
                <a:schemeClr val="dk1"/>
              </a:solidFill>
              <a:latin typeface="Calibri"/>
              <a:ea typeface="Calibri"/>
              <a:cs typeface="Calibri"/>
              <a:sym typeface="Calibri"/>
            </a:endParaRPr>
          </a:p>
          <a:p>
            <a:pPr indent="0" lvl="0" marL="12700" marR="0" rtl="0" algn="l">
              <a:lnSpc>
                <a:spcPct val="100000"/>
              </a:lnSpc>
              <a:spcBef>
                <a:spcPts val="5"/>
              </a:spcBef>
              <a:spcAft>
                <a:spcPts val="0"/>
              </a:spcAft>
              <a:buNone/>
            </a:pPr>
            <a:r>
              <a:rPr b="0" i="0" lang="en-US" sz="1800" u="none" cap="none" strike="noStrike">
                <a:solidFill>
                  <a:schemeClr val="dk1"/>
                </a:solidFill>
                <a:latin typeface="Calibri"/>
                <a:ea typeface="Calibri"/>
                <a:cs typeface="Calibri"/>
                <a:sym typeface="Calibri"/>
              </a:rPr>
              <a:t>ROLE OF JUDICIARY</a:t>
            </a:r>
            <a:endParaRPr b="0" i="0" sz="1800" u="none" cap="none" strike="noStrike">
              <a:solidFill>
                <a:schemeClr val="dk1"/>
              </a:solidFill>
              <a:latin typeface="Calibri"/>
              <a:ea typeface="Calibri"/>
              <a:cs typeface="Calibri"/>
              <a:sym typeface="Calibri"/>
            </a:endParaRPr>
          </a:p>
          <a:p>
            <a:pPr indent="-287019" lvl="0" marL="299085" marR="0" rtl="0" algn="l">
              <a:lnSpc>
                <a:spcPct val="100000"/>
              </a:lnSpc>
              <a:spcBef>
                <a:spcPts val="120"/>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The judiciary plays an important role in overseeing the implementation of constitutional provisions and</a:t>
            </a:r>
            <a:endParaRPr b="0" i="0" sz="1400" u="none" cap="none" strike="noStrike">
              <a:solidFill>
                <a:schemeClr val="dk1"/>
              </a:solidFill>
              <a:latin typeface="Calibri"/>
              <a:ea typeface="Calibri"/>
              <a:cs typeface="Calibri"/>
              <a:sym typeface="Calibri"/>
            </a:endParaRPr>
          </a:p>
          <a:p>
            <a:pPr indent="0" lvl="0" marL="299085" marR="0" rtl="0" algn="l">
              <a:lnSpc>
                <a:spcPct val="100000"/>
              </a:lnSpc>
              <a:spcBef>
                <a:spcPts val="0"/>
              </a:spcBef>
              <a:spcAft>
                <a:spcPts val="0"/>
              </a:spcAft>
              <a:buNone/>
            </a:pPr>
            <a:r>
              <a:rPr b="0" i="0" lang="en-US" sz="1400" u="none" cap="none" strike="noStrike">
                <a:solidFill>
                  <a:schemeClr val="dk1"/>
                </a:solidFill>
                <a:latin typeface="Calibri"/>
                <a:ea typeface="Calibri"/>
                <a:cs typeface="Calibri"/>
                <a:sym typeface="Calibri"/>
              </a:rPr>
              <a:t>procedures.</a:t>
            </a:r>
            <a:endParaRPr b="0" i="0" sz="1400" u="none" cap="none" strike="noStrike">
              <a:solidFill>
                <a:schemeClr val="dk1"/>
              </a:solidFill>
              <a:latin typeface="Calibri"/>
              <a:ea typeface="Calibri"/>
              <a:cs typeface="Calibri"/>
              <a:sym typeface="Calibri"/>
            </a:endParaRPr>
          </a:p>
          <a:p>
            <a:pPr indent="-287019" lvl="0" marL="299085" marR="0" rtl="0" algn="l">
              <a:lnSpc>
                <a:spcPct val="100000"/>
              </a:lnSpc>
              <a:spcBef>
                <a:spcPts val="110"/>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In case of any dispute about the division of powers, the High Courts and the Supreme Court make a decision.</a:t>
            </a:r>
            <a:endParaRPr b="0" i="0" sz="1400" u="none" cap="none" strike="noStrike">
              <a:solidFill>
                <a:schemeClr val="dk1"/>
              </a:solidFill>
              <a:latin typeface="Calibri"/>
              <a:ea typeface="Calibri"/>
              <a:cs typeface="Calibri"/>
              <a:sym typeface="Calibri"/>
            </a:endParaRPr>
          </a:p>
          <a:p>
            <a:pPr indent="-287019" lvl="0" marL="299085" marR="5080" rtl="0" algn="l">
              <a:lnSpc>
                <a:spcPct val="100000"/>
              </a:lnSpc>
              <a:spcBef>
                <a:spcPts val="100"/>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The Union and State governments have the power to raise resources by levying taxes in order to carry on the  government and the responsibilities assigned to each of  them.</a:t>
            </a:r>
            <a:endParaRPr b="0" i="0" sz="1400" u="none" cap="none" strike="noStrike">
              <a:solidFill>
                <a:schemeClr val="dk1"/>
              </a:solidFill>
              <a:latin typeface="Calibri"/>
              <a:ea typeface="Calibri"/>
              <a:cs typeface="Calibri"/>
              <a:sym typeface="Calibri"/>
            </a:endParaRPr>
          </a:p>
        </p:txBody>
      </p:sp>
      <p:pic>
        <p:nvPicPr>
          <p:cNvPr id="171" name="Google Shape;171;p15"/>
          <p:cNvPicPr preferRelativeResize="0"/>
          <p:nvPr/>
        </p:nvPicPr>
        <p:blipFill rotWithShape="1">
          <a:blip r:embed="rId3">
            <a:alphaModFix/>
          </a:blip>
          <a:srcRect b="0" l="0" r="0" t="0"/>
          <a:stretch/>
        </p:blipFill>
        <p:spPr>
          <a:xfrm>
            <a:off x="7787640" y="4383858"/>
            <a:ext cx="1232916" cy="61340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6"/>
          <p:cNvSpPr txBox="1"/>
          <p:nvPr>
            <p:ph type="title"/>
          </p:nvPr>
        </p:nvSpPr>
        <p:spPr>
          <a:xfrm>
            <a:off x="2042541" y="426737"/>
            <a:ext cx="5021700" cy="350700"/>
          </a:xfrm>
          <a:prstGeom prst="rect">
            <a:avLst/>
          </a:prstGeom>
          <a:noFill/>
          <a:ln>
            <a:noFill/>
          </a:ln>
        </p:spPr>
        <p:txBody>
          <a:bodyPr anchorCtr="0" anchor="t" bIns="0" lIns="0" spcFirstLastPara="1" rIns="0" wrap="square" tIns="12050">
            <a:spAutoFit/>
          </a:bodyPr>
          <a:lstStyle/>
          <a:p>
            <a:pPr indent="0" lvl="0" marL="12700" rtl="0" algn="l">
              <a:lnSpc>
                <a:spcPct val="100000"/>
              </a:lnSpc>
              <a:spcBef>
                <a:spcPts val="0"/>
              </a:spcBef>
              <a:spcAft>
                <a:spcPts val="0"/>
              </a:spcAft>
              <a:buNone/>
            </a:pPr>
            <a:r>
              <a:rPr lang="en-US"/>
              <a:t>HOW IS FEDERALISM PRACTICED IN INDIA?</a:t>
            </a:r>
            <a:endParaRPr/>
          </a:p>
        </p:txBody>
      </p:sp>
      <p:sp>
        <p:nvSpPr>
          <p:cNvPr id="177" name="Google Shape;177;p16"/>
          <p:cNvSpPr txBox="1"/>
          <p:nvPr/>
        </p:nvSpPr>
        <p:spPr>
          <a:xfrm>
            <a:off x="374701" y="1175309"/>
            <a:ext cx="8324215" cy="3422424"/>
          </a:xfrm>
          <a:prstGeom prst="rect">
            <a:avLst/>
          </a:prstGeom>
          <a:noFill/>
          <a:ln>
            <a:noFill/>
          </a:ln>
        </p:spPr>
        <p:txBody>
          <a:bodyPr anchorCtr="0" anchor="t" bIns="0" lIns="0" spcFirstLastPara="1" rIns="0" wrap="square" tIns="12700">
            <a:spAutoFit/>
          </a:bodyPr>
          <a:lstStyle/>
          <a:p>
            <a:pPr indent="0" lvl="0" marL="114300" marR="0" rtl="0" algn="l">
              <a:lnSpc>
                <a:spcPct val="100000"/>
              </a:lnSpc>
              <a:spcBef>
                <a:spcPts val="0"/>
              </a:spcBef>
              <a:spcAft>
                <a:spcPts val="0"/>
              </a:spcAft>
              <a:buNone/>
            </a:pPr>
            <a:r>
              <a:rPr b="1" i="0" lang="en-US" sz="1800" u="none" cap="none" strike="noStrike">
                <a:solidFill>
                  <a:srgbClr val="585858"/>
                </a:solidFill>
                <a:latin typeface="Calibri"/>
                <a:ea typeface="Calibri"/>
                <a:cs typeface="Calibri"/>
                <a:sym typeface="Calibri"/>
              </a:rPr>
              <a:t>LINGUISTIC STATES</a:t>
            </a:r>
            <a:endParaRPr b="0" i="0" sz="1800" u="none" cap="none" strike="noStrike">
              <a:solidFill>
                <a:schemeClr val="dk1"/>
              </a:solidFill>
              <a:latin typeface="Calibri"/>
              <a:ea typeface="Calibri"/>
              <a:cs typeface="Calibri"/>
              <a:sym typeface="Calibri"/>
            </a:endParaRPr>
          </a:p>
          <a:p>
            <a:pPr indent="-228600" lvl="0" marL="241300" marR="0" rtl="0" algn="l">
              <a:lnSpc>
                <a:spcPct val="100000"/>
              </a:lnSpc>
              <a:spcBef>
                <a:spcPts val="409"/>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The creation of linguistic States was the first and a major test for democratic politics in our country.</a:t>
            </a:r>
            <a:endParaRPr b="0" i="0" sz="1400" u="none" cap="none" strike="noStrike">
              <a:solidFill>
                <a:schemeClr val="dk1"/>
              </a:solidFill>
              <a:latin typeface="Calibri"/>
              <a:ea typeface="Calibri"/>
              <a:cs typeface="Calibri"/>
              <a:sym typeface="Calibri"/>
            </a:endParaRPr>
          </a:p>
          <a:p>
            <a:pPr indent="-228600" lvl="0" marL="240665" marR="579120" rtl="0" algn="just">
              <a:lnSpc>
                <a:spcPct val="114999"/>
              </a:lnSpc>
              <a:spcBef>
                <a:spcPts val="400"/>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The political map of India when it began its journey as a democracy in 1947 and that of 2019, you will be  surprised by the extent of the changes. Many old States have vanished and many new States have been  created. Areas, boundaries and names of the States have beenchanged.</a:t>
            </a:r>
            <a:endParaRPr b="0" i="0" sz="1400" u="none" cap="none" strike="noStrike">
              <a:solidFill>
                <a:schemeClr val="dk1"/>
              </a:solidFill>
              <a:latin typeface="Calibri"/>
              <a:ea typeface="Calibri"/>
              <a:cs typeface="Calibri"/>
              <a:sym typeface="Calibri"/>
            </a:endParaRPr>
          </a:p>
          <a:p>
            <a:pPr indent="-228600" lvl="0" marL="240665" marR="22860" rtl="0" algn="l">
              <a:lnSpc>
                <a:spcPct val="114999"/>
              </a:lnSpc>
              <a:spcBef>
                <a:spcPts val="409"/>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In 1947, the boundaries of several old States of India were changed in order to create new States. This was done  to ensure that people who spoke the same language lived in the same State. Some States were created not on  the basis of language but to recognize differences based on culture, ethnicity or geography. These include States  like Nagaland, Uttarakhand and Jharkhand.</a:t>
            </a:r>
            <a:endParaRPr b="0" i="0" sz="1400" u="none" cap="none" strike="noStrike">
              <a:solidFill>
                <a:schemeClr val="dk1"/>
              </a:solidFill>
              <a:latin typeface="Calibri"/>
              <a:ea typeface="Calibri"/>
              <a:cs typeface="Calibri"/>
              <a:sym typeface="Calibri"/>
            </a:endParaRPr>
          </a:p>
          <a:p>
            <a:pPr indent="-228600" lvl="0" marL="240665" marR="5080" rtl="0" algn="l">
              <a:lnSpc>
                <a:spcPct val="114999"/>
              </a:lnSpc>
              <a:spcBef>
                <a:spcPts val="395"/>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When the demand for the formation of States on the basis of language was raised, some national leaders feared  that it would lead to the disintegration of the country. The Central Government resisted linguistic States for  some time. But the experience has shown that the formation of linguistic States has actually made the country,  more united. It has also made administration easier.</a:t>
            </a:r>
            <a:endParaRPr b="0" i="0" sz="1400" u="none" cap="none" strike="noStrike">
              <a:solidFill>
                <a:schemeClr val="dk1"/>
              </a:solidFill>
              <a:latin typeface="Calibri"/>
              <a:ea typeface="Calibri"/>
              <a:cs typeface="Calibri"/>
              <a:sym typeface="Calibri"/>
            </a:endParaRPr>
          </a:p>
        </p:txBody>
      </p:sp>
      <p:pic>
        <p:nvPicPr>
          <p:cNvPr id="178" name="Google Shape;178;p16"/>
          <p:cNvPicPr preferRelativeResize="0"/>
          <p:nvPr/>
        </p:nvPicPr>
        <p:blipFill rotWithShape="1">
          <a:blip r:embed="rId3">
            <a:alphaModFix/>
          </a:blip>
          <a:srcRect b="0" l="0" r="0" t="0"/>
          <a:stretch/>
        </p:blipFill>
        <p:spPr>
          <a:xfrm>
            <a:off x="7787640" y="4383858"/>
            <a:ext cx="1232916" cy="61340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17"/>
          <p:cNvSpPr txBox="1"/>
          <p:nvPr>
            <p:ph type="title"/>
          </p:nvPr>
        </p:nvSpPr>
        <p:spPr>
          <a:xfrm>
            <a:off x="2061210" y="509389"/>
            <a:ext cx="5021700" cy="350700"/>
          </a:xfrm>
          <a:prstGeom prst="rect">
            <a:avLst/>
          </a:prstGeom>
          <a:noFill/>
          <a:ln>
            <a:noFill/>
          </a:ln>
        </p:spPr>
        <p:txBody>
          <a:bodyPr anchorCtr="0" anchor="t" bIns="0" lIns="0" spcFirstLastPara="1" rIns="0" wrap="square" tIns="12050">
            <a:spAutoFit/>
          </a:bodyPr>
          <a:lstStyle/>
          <a:p>
            <a:pPr indent="0" lvl="0" marL="12700" rtl="0" algn="l">
              <a:lnSpc>
                <a:spcPct val="100000"/>
              </a:lnSpc>
              <a:spcBef>
                <a:spcPts val="0"/>
              </a:spcBef>
              <a:spcAft>
                <a:spcPts val="0"/>
              </a:spcAft>
              <a:buNone/>
            </a:pPr>
            <a:r>
              <a:rPr lang="en-US"/>
              <a:t>HOW IS FEDERALISM PRACTICED IN INDIA?</a:t>
            </a:r>
            <a:endParaRPr/>
          </a:p>
        </p:txBody>
      </p:sp>
      <p:sp>
        <p:nvSpPr>
          <p:cNvPr id="184" name="Google Shape;184;p17"/>
          <p:cNvSpPr txBox="1"/>
          <p:nvPr/>
        </p:nvSpPr>
        <p:spPr>
          <a:xfrm>
            <a:off x="402743" y="1240364"/>
            <a:ext cx="8232775" cy="3541952"/>
          </a:xfrm>
          <a:prstGeom prst="rect">
            <a:avLst/>
          </a:prstGeom>
          <a:noFill/>
          <a:ln>
            <a:noFill/>
          </a:ln>
        </p:spPr>
        <p:txBody>
          <a:bodyPr anchorCtr="0" anchor="t" bIns="0" lIns="0" spcFirstLastPara="1" rIns="0" wrap="square" tIns="12700">
            <a:spAutoFit/>
          </a:bodyPr>
          <a:lstStyle/>
          <a:p>
            <a:pPr indent="0" lvl="0" marL="114300" marR="0" rtl="0" algn="l">
              <a:lnSpc>
                <a:spcPct val="100000"/>
              </a:lnSpc>
              <a:spcBef>
                <a:spcPts val="0"/>
              </a:spcBef>
              <a:spcAft>
                <a:spcPts val="0"/>
              </a:spcAft>
              <a:buNone/>
            </a:pPr>
            <a:r>
              <a:rPr b="0" i="0" lang="en-US" sz="1800" u="none" cap="none" strike="noStrike">
                <a:solidFill>
                  <a:srgbClr val="585858"/>
                </a:solidFill>
                <a:latin typeface="Helvetica Neue"/>
                <a:ea typeface="Helvetica Neue"/>
                <a:cs typeface="Helvetica Neue"/>
                <a:sym typeface="Helvetica Neue"/>
              </a:rPr>
              <a:t>LANGUAGE POLICY</a:t>
            </a:r>
            <a:endParaRPr b="0" i="0" sz="1800" u="none" cap="none" strike="noStrike">
              <a:solidFill>
                <a:schemeClr val="dk1"/>
              </a:solidFill>
              <a:latin typeface="Helvetica Neue"/>
              <a:ea typeface="Helvetica Neue"/>
              <a:cs typeface="Helvetica Neue"/>
              <a:sym typeface="Helvetica Neue"/>
            </a:endParaRPr>
          </a:p>
          <a:p>
            <a:pPr indent="-294640" lvl="0" marL="306705" marR="86995" rtl="0" algn="l">
              <a:lnSpc>
                <a:spcPct val="114999"/>
              </a:lnSpc>
              <a:spcBef>
                <a:spcPts val="165"/>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Our Constitution did not give the status of national language to any one language. Hindiwas identified as the  official language. But Hindi is the mother tongue of only about 40 per cent of Indians. Therefore, there were  many safeguards to protect other languages. Besides Hindi, there are 21 other languages recognized as  Scheduled Languages by the Constitution.A candidate in an examination conducted for the Central  Government positions may opt to take the examination in any of these languages. States too have their own  official languages. Much of the government work takes place in the official language of the concerned State.  Unlike Sri Lanka, the leaders of our country adopted a very cautious attitude in spreading the use of Hindi.  According to the Constitution, the use of English for official purposes was to stop in 1965.</a:t>
            </a:r>
            <a:endParaRPr b="0" i="0" sz="1400" u="none" cap="none" strike="noStrike">
              <a:solidFill>
                <a:schemeClr val="dk1"/>
              </a:solidFill>
              <a:latin typeface="Calibri"/>
              <a:ea typeface="Calibri"/>
              <a:cs typeface="Calibri"/>
              <a:sym typeface="Calibri"/>
            </a:endParaRPr>
          </a:p>
          <a:p>
            <a:pPr indent="-294640" lvl="0" marL="306705" marR="5080" rtl="0" algn="l">
              <a:lnSpc>
                <a:spcPct val="114999"/>
              </a:lnSpc>
              <a:spcBef>
                <a:spcPts val="95"/>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However, many non Hindi speaking States demanded that the use of English continue. In Tamil Nadu, this  movement took a violent form. The Central Government responded by agreeing to continue the use of English  along with Hindi for official purposes. Many critics think that this solution favoured the English speaking elite.</a:t>
            </a:r>
            <a:endParaRPr b="0" i="0" sz="1400" u="none" cap="none" strike="noStrike">
              <a:solidFill>
                <a:schemeClr val="dk1"/>
              </a:solidFill>
              <a:latin typeface="Calibri"/>
              <a:ea typeface="Calibri"/>
              <a:cs typeface="Calibri"/>
              <a:sym typeface="Calibri"/>
            </a:endParaRPr>
          </a:p>
          <a:p>
            <a:pPr indent="-294640" lvl="0" marL="306705" marR="0" rtl="0" algn="l">
              <a:lnSpc>
                <a:spcPct val="100000"/>
              </a:lnSpc>
              <a:spcBef>
                <a:spcPts val="360"/>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Promotion of Hindi continues to be the official policy of the Government of India. Promotion does not mean</a:t>
            </a:r>
            <a:endParaRPr b="0" i="0" sz="1400" u="none" cap="none" strike="noStrike">
              <a:solidFill>
                <a:schemeClr val="dk1"/>
              </a:solidFill>
              <a:latin typeface="Calibri"/>
              <a:ea typeface="Calibri"/>
              <a:cs typeface="Calibri"/>
              <a:sym typeface="Calibri"/>
            </a:endParaRPr>
          </a:p>
          <a:p>
            <a:pPr indent="0" lvl="0" marL="306705" marR="0" rtl="0" algn="l">
              <a:lnSpc>
                <a:spcPct val="100000"/>
              </a:lnSpc>
              <a:spcBef>
                <a:spcPts val="254"/>
              </a:spcBef>
              <a:spcAft>
                <a:spcPts val="0"/>
              </a:spcAft>
              <a:buNone/>
            </a:pPr>
            <a:r>
              <a:rPr b="0" i="0" lang="en-US" sz="1400" u="none" cap="none" strike="noStrike">
                <a:solidFill>
                  <a:schemeClr val="dk1"/>
                </a:solidFill>
                <a:latin typeface="Calibri"/>
                <a:ea typeface="Calibri"/>
                <a:cs typeface="Calibri"/>
                <a:sym typeface="Calibri"/>
              </a:rPr>
              <a:t>that the Central Government can impose Hindi on States where people speak a different language.</a:t>
            </a:r>
            <a:endParaRPr b="0" i="0" sz="1400" u="none" cap="none" strike="noStrike">
              <a:solidFill>
                <a:schemeClr val="dk1"/>
              </a:solidFill>
              <a:latin typeface="Calibri"/>
              <a:ea typeface="Calibri"/>
              <a:cs typeface="Calibri"/>
              <a:sym typeface="Calibri"/>
            </a:endParaRPr>
          </a:p>
        </p:txBody>
      </p:sp>
      <p:pic>
        <p:nvPicPr>
          <p:cNvPr id="185" name="Google Shape;185;p17"/>
          <p:cNvPicPr preferRelativeResize="0"/>
          <p:nvPr/>
        </p:nvPicPr>
        <p:blipFill rotWithShape="1">
          <a:blip r:embed="rId3">
            <a:alphaModFix/>
          </a:blip>
          <a:srcRect b="0" l="0" r="0" t="0"/>
          <a:stretch/>
        </p:blipFill>
        <p:spPr>
          <a:xfrm>
            <a:off x="7787640" y="4383858"/>
            <a:ext cx="1232916" cy="61340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18"/>
          <p:cNvSpPr txBox="1"/>
          <p:nvPr>
            <p:ph type="title"/>
          </p:nvPr>
        </p:nvSpPr>
        <p:spPr>
          <a:xfrm>
            <a:off x="3251708" y="506094"/>
            <a:ext cx="2640583" cy="689291"/>
          </a:xfrm>
          <a:prstGeom prst="rect">
            <a:avLst/>
          </a:prstGeom>
          <a:noFill/>
          <a:ln>
            <a:noFill/>
          </a:ln>
        </p:spPr>
        <p:txBody>
          <a:bodyPr anchorCtr="0" anchor="t" bIns="0" lIns="0" spcFirstLastPara="1" rIns="0" wrap="square" tIns="12050">
            <a:spAutoFit/>
          </a:bodyPr>
          <a:lstStyle/>
          <a:p>
            <a:pPr indent="0" lvl="0" marL="13970" rtl="0" algn="l">
              <a:lnSpc>
                <a:spcPct val="100000"/>
              </a:lnSpc>
              <a:spcBef>
                <a:spcPts val="0"/>
              </a:spcBef>
              <a:spcAft>
                <a:spcPts val="0"/>
              </a:spcAft>
              <a:buNone/>
            </a:pPr>
            <a:r>
              <a:rPr lang="en-US"/>
              <a:t>HOW IS FEDERALISM PRACTICED IN INDIA?</a:t>
            </a:r>
            <a:endParaRPr/>
          </a:p>
        </p:txBody>
      </p:sp>
      <p:sp>
        <p:nvSpPr>
          <p:cNvPr id="191" name="Google Shape;191;p18"/>
          <p:cNvSpPr txBox="1"/>
          <p:nvPr/>
        </p:nvSpPr>
        <p:spPr>
          <a:xfrm>
            <a:off x="402742" y="1053876"/>
            <a:ext cx="8346440" cy="3896720"/>
          </a:xfrm>
          <a:prstGeom prst="rect">
            <a:avLst/>
          </a:prstGeom>
          <a:noFill/>
          <a:ln>
            <a:noFill/>
          </a:ln>
        </p:spPr>
        <p:txBody>
          <a:bodyPr anchorCtr="0" anchor="t" bIns="0" lIns="0" spcFirstLastPara="1" rIns="0" wrap="square" tIns="12700">
            <a:spAutoFit/>
          </a:bodyPr>
          <a:lstStyle/>
          <a:p>
            <a:pPr indent="0" lvl="0" marL="114300" marR="0" rtl="0" algn="l">
              <a:lnSpc>
                <a:spcPct val="100000"/>
              </a:lnSpc>
              <a:spcBef>
                <a:spcPts val="0"/>
              </a:spcBef>
              <a:spcAft>
                <a:spcPts val="0"/>
              </a:spcAft>
              <a:buNone/>
            </a:pPr>
            <a:r>
              <a:rPr b="0" i="0" lang="en-US" sz="1800" u="none" cap="none" strike="noStrike">
                <a:solidFill>
                  <a:srgbClr val="585858"/>
                </a:solidFill>
                <a:latin typeface="Helvetica Neue"/>
                <a:ea typeface="Helvetica Neue"/>
                <a:cs typeface="Helvetica Neue"/>
                <a:sym typeface="Helvetica Neue"/>
              </a:rPr>
              <a:t>CENTRE- STATE RELATIONS</a:t>
            </a:r>
            <a:endParaRPr b="0" i="0" sz="1800" u="none" cap="none" strike="noStrike">
              <a:solidFill>
                <a:schemeClr val="dk1"/>
              </a:solidFill>
              <a:latin typeface="Helvetica Neue"/>
              <a:ea typeface="Helvetica Neue"/>
              <a:cs typeface="Helvetica Neue"/>
              <a:sym typeface="Helvetica Neue"/>
            </a:endParaRPr>
          </a:p>
          <a:p>
            <a:pPr indent="-228600" lvl="0" marL="241300" marR="5080" rtl="0" algn="l">
              <a:lnSpc>
                <a:spcPct val="114999"/>
              </a:lnSpc>
              <a:spcBef>
                <a:spcPts val="160"/>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For a long time, the same party ruled both at the Centre and in most of the States. This meant that the State  governments did not exercise their rights as autonomous federal units. As and when the ruling party at the State  level was different, the parties that ruled at the Centre tried to undermine the power of the States. In those  days, the Central Government would often misuse the Constitution to dismiss the State governments that were  controlled by rival parties. This undermined the spirit of federalism.</a:t>
            </a:r>
            <a:endParaRPr b="0" i="0" sz="1400" u="none" cap="none" strike="noStrike">
              <a:solidFill>
                <a:schemeClr val="dk1"/>
              </a:solidFill>
              <a:latin typeface="Calibri"/>
              <a:ea typeface="Calibri"/>
              <a:cs typeface="Calibri"/>
              <a:sym typeface="Calibri"/>
            </a:endParaRPr>
          </a:p>
          <a:p>
            <a:pPr indent="-228600" lvl="0" marL="241300" marR="906144" rtl="0" algn="l">
              <a:lnSpc>
                <a:spcPct val="114999"/>
              </a:lnSpc>
              <a:spcBef>
                <a:spcPts val="1000"/>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All this changed significantly after 1990. This period saw the rise of regional political parties in many  States of the country.</a:t>
            </a:r>
            <a:endParaRPr b="0" i="0" sz="1400" u="none" cap="none" strike="noStrike">
              <a:solidFill>
                <a:schemeClr val="dk1"/>
              </a:solidFill>
              <a:latin typeface="Calibri"/>
              <a:ea typeface="Calibri"/>
              <a:cs typeface="Calibri"/>
              <a:sym typeface="Calibri"/>
            </a:endParaRPr>
          </a:p>
          <a:p>
            <a:pPr indent="-228600" lvl="0" marL="241300" marR="631825" rtl="0" algn="just">
              <a:lnSpc>
                <a:spcPct val="115100"/>
              </a:lnSpc>
              <a:spcBef>
                <a:spcPts val="1005"/>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This was also the beginning of the era of COALITION GOVERNMENTS at the Centre. Since no single party  got a clear majority in the Lok Sabha, the major national parties had to enter into an alliance with many  parties including several regional parties to form a government at the Centre.</a:t>
            </a:r>
            <a:endParaRPr b="0" i="0" sz="1400" u="none" cap="none" strike="noStrike">
              <a:solidFill>
                <a:schemeClr val="dk1"/>
              </a:solidFill>
              <a:latin typeface="Calibri"/>
              <a:ea typeface="Calibri"/>
              <a:cs typeface="Calibri"/>
              <a:sym typeface="Calibri"/>
            </a:endParaRPr>
          </a:p>
          <a:p>
            <a:pPr indent="-228600" lvl="0" marL="241300" marR="529590" rtl="0" algn="l">
              <a:lnSpc>
                <a:spcPct val="114999"/>
              </a:lnSpc>
              <a:spcBef>
                <a:spcPts val="994"/>
              </a:spcBef>
              <a:spcAft>
                <a:spcPts val="0"/>
              </a:spcAft>
              <a:buClr>
                <a:srgbClr val="585858"/>
              </a:buClr>
              <a:buSzPts val="1800"/>
              <a:buFont typeface="Helvetica Neue"/>
              <a:buChar char="•"/>
            </a:pPr>
            <a:r>
              <a:rPr b="0" i="0" lang="en-US" sz="1400" u="none" cap="none" strike="noStrike">
                <a:solidFill>
                  <a:schemeClr val="dk1"/>
                </a:solidFill>
                <a:latin typeface="Calibri"/>
                <a:ea typeface="Calibri"/>
                <a:cs typeface="Calibri"/>
                <a:sym typeface="Calibri"/>
              </a:rPr>
              <a:t>This trend was supported by a major judgment of the Supreme Court that made it difficult for the Central  Government to dismiss state governments in an arbitrary manner. Thus, federal power sharing is more  effective today than it was in the early years after the Constitution came into force.</a:t>
            </a:r>
            <a:endParaRPr b="0" i="0" sz="1400" u="none" cap="none" strike="noStrike">
              <a:solidFill>
                <a:schemeClr val="dk1"/>
              </a:solidFill>
              <a:latin typeface="Calibri"/>
              <a:ea typeface="Calibri"/>
              <a:cs typeface="Calibri"/>
              <a:sym typeface="Calibri"/>
            </a:endParaRPr>
          </a:p>
        </p:txBody>
      </p:sp>
      <p:pic>
        <p:nvPicPr>
          <p:cNvPr id="192" name="Google Shape;192;p18"/>
          <p:cNvPicPr preferRelativeResize="0"/>
          <p:nvPr/>
        </p:nvPicPr>
        <p:blipFill rotWithShape="1">
          <a:blip r:embed="rId3">
            <a:alphaModFix/>
          </a:blip>
          <a:srcRect b="0" l="0" r="0" t="0"/>
          <a:stretch/>
        </p:blipFill>
        <p:spPr>
          <a:xfrm>
            <a:off x="7787640" y="4383858"/>
            <a:ext cx="1232916" cy="61340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19"/>
          <p:cNvSpPr txBox="1"/>
          <p:nvPr>
            <p:ph type="title"/>
          </p:nvPr>
        </p:nvSpPr>
        <p:spPr>
          <a:xfrm>
            <a:off x="1226007" y="1632846"/>
            <a:ext cx="7053600" cy="1429500"/>
          </a:xfrm>
          <a:prstGeom prst="rect">
            <a:avLst/>
          </a:prstGeom>
          <a:noFill/>
          <a:ln>
            <a:noFill/>
          </a:ln>
        </p:spPr>
        <p:txBody>
          <a:bodyPr anchorCtr="0" anchor="t" bIns="0" lIns="0" spcFirstLastPara="1" rIns="0" wrap="square" tIns="104125">
            <a:spAutoFit/>
          </a:bodyPr>
          <a:lstStyle/>
          <a:p>
            <a:pPr indent="0" lvl="0" marL="0" rtl="0" algn="ctr">
              <a:lnSpc>
                <a:spcPct val="100000"/>
              </a:lnSpc>
              <a:spcBef>
                <a:spcPts val="0"/>
              </a:spcBef>
              <a:spcAft>
                <a:spcPts val="0"/>
              </a:spcAft>
              <a:buNone/>
            </a:pPr>
            <a:r>
              <a:rPr lang="en-US" sz="4000">
                <a:solidFill>
                  <a:srgbClr val="000000"/>
                </a:solidFill>
                <a:latin typeface="Arial"/>
                <a:ea typeface="Arial"/>
                <a:cs typeface="Arial"/>
                <a:sym typeface="Arial"/>
              </a:rPr>
              <a:t>THANKING YOU</a:t>
            </a:r>
            <a:endParaRPr sz="4000">
              <a:latin typeface="Arial"/>
              <a:ea typeface="Arial"/>
              <a:cs typeface="Arial"/>
              <a:sym typeface="Arial"/>
            </a:endParaRPr>
          </a:p>
          <a:p>
            <a:pPr indent="0" lvl="0" marL="0" rtl="0" algn="ctr">
              <a:lnSpc>
                <a:spcPct val="100000"/>
              </a:lnSpc>
              <a:spcBef>
                <a:spcPts val="725"/>
              </a:spcBef>
              <a:spcAft>
                <a:spcPts val="0"/>
              </a:spcAft>
              <a:buNone/>
            </a:pPr>
            <a:r>
              <a:rPr lang="en-US" sz="4000">
                <a:latin typeface="Arial"/>
                <a:ea typeface="Arial"/>
                <a:cs typeface="Arial"/>
                <a:sym typeface="Arial"/>
              </a:rPr>
              <a:t>ODM EDUCATIONAL GROUP</a:t>
            </a:r>
            <a:endParaRPr sz="4000">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2"/>
          <p:cNvSpPr txBox="1"/>
          <p:nvPr>
            <p:ph type="title"/>
          </p:nvPr>
        </p:nvSpPr>
        <p:spPr>
          <a:xfrm>
            <a:off x="3294379" y="348437"/>
            <a:ext cx="2648700" cy="691500"/>
          </a:xfrm>
          <a:prstGeom prst="rect">
            <a:avLst/>
          </a:prstGeom>
          <a:noFill/>
          <a:ln>
            <a:noFill/>
          </a:ln>
        </p:spPr>
        <p:txBody>
          <a:bodyPr anchorCtr="0" anchor="t" bIns="0" lIns="0" spcFirstLastPara="1" rIns="0" wrap="square" tIns="13950">
            <a:spAutoFit/>
          </a:bodyPr>
          <a:lstStyle/>
          <a:p>
            <a:pPr indent="0" lvl="0" marL="12700" rtl="0" algn="l">
              <a:lnSpc>
                <a:spcPct val="100000"/>
              </a:lnSpc>
              <a:spcBef>
                <a:spcPts val="0"/>
              </a:spcBef>
              <a:spcAft>
                <a:spcPts val="0"/>
              </a:spcAft>
              <a:buNone/>
            </a:pPr>
            <a:r>
              <a:rPr lang="en-US"/>
              <a:t>WHAT IS FEDERALISM?</a:t>
            </a:r>
            <a:endParaRPr/>
          </a:p>
        </p:txBody>
      </p:sp>
      <p:sp>
        <p:nvSpPr>
          <p:cNvPr id="84" name="Google Shape;84;p2"/>
          <p:cNvSpPr txBox="1"/>
          <p:nvPr/>
        </p:nvSpPr>
        <p:spPr>
          <a:xfrm>
            <a:off x="363727" y="1567355"/>
            <a:ext cx="8235950" cy="2417445"/>
          </a:xfrm>
          <a:prstGeom prst="rect">
            <a:avLst/>
          </a:prstGeom>
          <a:noFill/>
          <a:ln>
            <a:noFill/>
          </a:ln>
        </p:spPr>
        <p:txBody>
          <a:bodyPr anchorCtr="0" anchor="t" bIns="0" lIns="0" spcFirstLastPara="1" rIns="0" wrap="square" tIns="92700">
            <a:spAutoFit/>
          </a:bodyPr>
          <a:lstStyle/>
          <a:p>
            <a:pPr indent="-228600" lvl="0" marL="241300" marR="0" rtl="0" algn="l">
              <a:lnSpc>
                <a:spcPct val="100000"/>
              </a:lnSpc>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Federalism is a system of government in which the power is divided between a central authority and various</a:t>
            </a:r>
            <a:endParaRPr b="0" i="0" sz="1400" u="none" cap="none" strike="noStrike">
              <a:solidFill>
                <a:schemeClr val="dk1"/>
              </a:solidFill>
              <a:latin typeface="Calibri"/>
              <a:ea typeface="Calibri"/>
              <a:cs typeface="Calibri"/>
              <a:sym typeface="Calibri"/>
            </a:endParaRPr>
          </a:p>
          <a:p>
            <a:pPr indent="0" lvl="0" marL="241300" marR="0" rtl="0" algn="l">
              <a:lnSpc>
                <a:spcPct val="100000"/>
              </a:lnSpc>
              <a:spcBef>
                <a:spcPts val="625"/>
              </a:spcBef>
              <a:spcAft>
                <a:spcPts val="0"/>
              </a:spcAft>
              <a:buNone/>
            </a:pPr>
            <a:r>
              <a:rPr b="0" i="0" lang="en-US" sz="1400" u="none" cap="none" strike="noStrike">
                <a:solidFill>
                  <a:schemeClr val="dk1"/>
                </a:solidFill>
                <a:latin typeface="Calibri"/>
                <a:ea typeface="Calibri"/>
                <a:cs typeface="Calibri"/>
                <a:sym typeface="Calibri"/>
              </a:rPr>
              <a:t>constituent units of the country. Usually, a federation has two levels of government.</a:t>
            </a:r>
            <a:endParaRPr b="0" i="0" sz="1400" u="none" cap="none" strike="noStrike">
              <a:solidFill>
                <a:schemeClr val="dk1"/>
              </a:solidFill>
              <a:latin typeface="Calibri"/>
              <a:ea typeface="Calibri"/>
              <a:cs typeface="Calibri"/>
              <a:sym typeface="Calibri"/>
            </a:endParaRPr>
          </a:p>
          <a:p>
            <a:pPr indent="-228600" lvl="0" marL="241300" marR="5080" rtl="0" algn="l">
              <a:lnSpc>
                <a:spcPct val="137100"/>
              </a:lnSpc>
              <a:spcBef>
                <a:spcPts val="70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One is the government for the entire country that is usually responsible for a few subjects of common national  interest.</a:t>
            </a:r>
            <a:endParaRPr b="0" i="0" sz="1400" u="none" cap="none" strike="noStrike">
              <a:solidFill>
                <a:schemeClr val="dk1"/>
              </a:solidFill>
              <a:latin typeface="Calibri"/>
              <a:ea typeface="Calibri"/>
              <a:cs typeface="Calibri"/>
              <a:sym typeface="Calibri"/>
            </a:endParaRPr>
          </a:p>
          <a:p>
            <a:pPr indent="-228600" lvl="0" marL="241300" marR="686435" rtl="0" algn="l">
              <a:lnSpc>
                <a:spcPct val="137300"/>
              </a:lnSpc>
              <a:spcBef>
                <a:spcPts val="985"/>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The others are governments at the level of provinces or states that look after much of the day-to-day  administering of their state.</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40"/>
              </a:spcBef>
              <a:spcAft>
                <a:spcPts val="0"/>
              </a:spcAft>
              <a:buClr>
                <a:schemeClr val="dk1"/>
              </a:buClr>
              <a:buSzPts val="1300"/>
              <a:buFont typeface="Arial"/>
              <a:buNone/>
            </a:pPr>
            <a:r>
              <a:t/>
            </a:r>
            <a:endParaRPr b="0" i="0" sz="1300" u="none" cap="none" strike="noStrike">
              <a:solidFill>
                <a:schemeClr val="dk1"/>
              </a:solidFill>
              <a:latin typeface="Calibri"/>
              <a:ea typeface="Calibri"/>
              <a:cs typeface="Calibri"/>
              <a:sym typeface="Calibri"/>
            </a:endParaRPr>
          </a:p>
          <a:p>
            <a:pPr indent="-228600" lvl="0" marL="241300" marR="0" rtl="0" algn="l">
              <a:lnSpc>
                <a:spcPct val="100000"/>
              </a:lnSpc>
              <a:spcBef>
                <a:spcPts val="5"/>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Both these levels of governments enjoy their power independently.</a:t>
            </a:r>
            <a:endParaRPr b="0" i="0" sz="1400" u="none" cap="none" strike="noStrike">
              <a:solidFill>
                <a:schemeClr val="dk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pic>
        <p:nvPicPr>
          <p:cNvPr id="202" name="Google Shape;202;p20"/>
          <p:cNvPicPr preferRelativeResize="0"/>
          <p:nvPr/>
        </p:nvPicPr>
        <p:blipFill rotWithShape="1">
          <a:blip r:embed="rId3">
            <a:alphaModFix/>
          </a:blip>
          <a:srcRect b="0" l="0" r="0" t="0"/>
          <a:stretch/>
        </p:blipFill>
        <p:spPr>
          <a:xfrm>
            <a:off x="0" y="4073150"/>
            <a:ext cx="9144000" cy="1071872"/>
          </a:xfrm>
          <a:prstGeom prst="rect">
            <a:avLst/>
          </a:prstGeom>
          <a:noFill/>
          <a:ln>
            <a:noFill/>
          </a:ln>
        </p:spPr>
      </p:pic>
      <p:pic>
        <p:nvPicPr>
          <p:cNvPr id="203" name="Google Shape;203;p20"/>
          <p:cNvPicPr preferRelativeResize="0"/>
          <p:nvPr/>
        </p:nvPicPr>
        <p:blipFill rotWithShape="1">
          <a:blip r:embed="rId4">
            <a:alphaModFix/>
          </a:blip>
          <a:srcRect b="0" l="0" r="0" t="0"/>
          <a:stretch/>
        </p:blipFill>
        <p:spPr>
          <a:xfrm>
            <a:off x="222504" y="213359"/>
            <a:ext cx="1578864" cy="783336"/>
          </a:xfrm>
          <a:prstGeom prst="rect">
            <a:avLst/>
          </a:prstGeom>
          <a:noFill/>
          <a:ln>
            <a:noFill/>
          </a:ln>
        </p:spPr>
      </p:pic>
      <p:sp>
        <p:nvSpPr>
          <p:cNvPr id="204" name="Google Shape;204;p20"/>
          <p:cNvSpPr txBox="1"/>
          <p:nvPr>
            <p:ph type="title"/>
          </p:nvPr>
        </p:nvSpPr>
        <p:spPr>
          <a:xfrm>
            <a:off x="3251708" y="506094"/>
            <a:ext cx="2640600" cy="690000"/>
          </a:xfrm>
          <a:prstGeom prst="rect">
            <a:avLst/>
          </a:prstGeom>
          <a:noFill/>
          <a:ln>
            <a:noFill/>
          </a:ln>
        </p:spPr>
        <p:txBody>
          <a:bodyPr anchorCtr="0" anchor="t" bIns="0" lIns="0" spcFirstLastPara="1" rIns="0" wrap="square" tIns="12700">
            <a:spAutoFit/>
          </a:bodyPr>
          <a:lstStyle/>
          <a:p>
            <a:pPr indent="0" lvl="0" marL="12700" rtl="0" algn="l">
              <a:lnSpc>
                <a:spcPct val="100000"/>
              </a:lnSpc>
              <a:spcBef>
                <a:spcPts val="0"/>
              </a:spcBef>
              <a:spcAft>
                <a:spcPts val="0"/>
              </a:spcAft>
              <a:buNone/>
            </a:pPr>
            <a:r>
              <a:rPr lang="en-US"/>
              <a:t>WELCOME TO THE VIRTUAL CLASS</a:t>
            </a:r>
            <a:endParaRPr/>
          </a:p>
        </p:txBody>
      </p:sp>
      <p:sp>
        <p:nvSpPr>
          <p:cNvPr id="205" name="Google Shape;205;p20"/>
          <p:cNvSpPr txBox="1"/>
          <p:nvPr/>
        </p:nvSpPr>
        <p:spPr>
          <a:xfrm>
            <a:off x="2301620" y="2125471"/>
            <a:ext cx="3349625" cy="1188720"/>
          </a:xfrm>
          <a:prstGeom prst="rect">
            <a:avLst/>
          </a:prstGeom>
          <a:noFill/>
          <a:ln>
            <a:noFill/>
          </a:ln>
        </p:spPr>
        <p:txBody>
          <a:bodyPr anchorCtr="0" anchor="t" bIns="0" lIns="0" spcFirstLastPara="1" rIns="0" wrap="square" tIns="12050">
            <a:spAutoFit/>
          </a:bodyPr>
          <a:lstStyle/>
          <a:p>
            <a:pPr indent="0" lvl="0" marL="1269365" marR="0" rtl="0" algn="l">
              <a:lnSpc>
                <a:spcPct val="100000"/>
              </a:lnSpc>
              <a:spcBef>
                <a:spcPts val="0"/>
              </a:spcBef>
              <a:spcAft>
                <a:spcPts val="0"/>
              </a:spcAft>
              <a:buNone/>
            </a:pPr>
            <a:r>
              <a:rPr b="0" i="0" lang="en-US" sz="2500" u="none" cap="none" strike="noStrike">
                <a:solidFill>
                  <a:schemeClr val="dk1"/>
                </a:solidFill>
                <a:latin typeface="Calibri"/>
                <a:ea typeface="Calibri"/>
                <a:cs typeface="Calibri"/>
                <a:sym typeface="Calibri"/>
              </a:rPr>
              <a:t>SOCIAL SCIENCE</a:t>
            </a:r>
            <a:endParaRPr b="0" i="0" sz="2500" u="none" cap="none" strike="noStrike">
              <a:solidFill>
                <a:schemeClr val="dk1"/>
              </a:solidFill>
              <a:latin typeface="Calibri"/>
              <a:ea typeface="Calibri"/>
              <a:cs typeface="Calibri"/>
              <a:sym typeface="Calibri"/>
            </a:endParaRPr>
          </a:p>
          <a:p>
            <a:pPr indent="0" lvl="0" marL="12700" marR="0" rtl="0" algn="l">
              <a:lnSpc>
                <a:spcPct val="100000"/>
              </a:lnSpc>
              <a:spcBef>
                <a:spcPts val="1120"/>
              </a:spcBef>
              <a:spcAft>
                <a:spcPts val="0"/>
              </a:spcAft>
              <a:buNone/>
            </a:pPr>
            <a:r>
              <a:rPr b="1" i="0" lang="en-US" sz="1400" u="none" cap="none" strike="noStrike">
                <a:solidFill>
                  <a:schemeClr val="dk1"/>
                </a:solidFill>
                <a:latin typeface="Arial"/>
                <a:ea typeface="Arial"/>
                <a:cs typeface="Arial"/>
                <a:sym typeface="Arial"/>
              </a:rPr>
              <a:t>SUBJECT : CIVICS</a:t>
            </a:r>
            <a:endParaRPr b="0" i="0" sz="1400" u="none" cap="none" strike="noStrike">
              <a:solidFill>
                <a:schemeClr val="dk1"/>
              </a:solidFill>
              <a:latin typeface="Arial"/>
              <a:ea typeface="Arial"/>
              <a:cs typeface="Arial"/>
              <a:sym typeface="Arial"/>
            </a:endParaRPr>
          </a:p>
          <a:p>
            <a:pPr indent="0" lvl="0" marL="12700" marR="0" rtl="0" algn="l">
              <a:lnSpc>
                <a:spcPct val="100000"/>
              </a:lnSpc>
              <a:spcBef>
                <a:spcPts val="0"/>
              </a:spcBef>
              <a:spcAft>
                <a:spcPts val="0"/>
              </a:spcAft>
              <a:buNone/>
            </a:pPr>
            <a:r>
              <a:rPr b="1" i="0" lang="en-US" sz="1400" u="none" cap="none" strike="noStrike">
                <a:solidFill>
                  <a:schemeClr val="dk1"/>
                </a:solidFill>
                <a:latin typeface="Arial"/>
                <a:ea typeface="Arial"/>
                <a:cs typeface="Arial"/>
                <a:sym typeface="Arial"/>
              </a:rPr>
              <a:t>CHAPTER NUMBER: 02</a:t>
            </a:r>
            <a:endParaRPr b="0" i="0" sz="1400" u="none" cap="none" strike="noStrike">
              <a:solidFill>
                <a:schemeClr val="dk1"/>
              </a:solidFill>
              <a:latin typeface="Arial"/>
              <a:ea typeface="Arial"/>
              <a:cs typeface="Arial"/>
              <a:sym typeface="Arial"/>
            </a:endParaRPr>
          </a:p>
          <a:p>
            <a:pPr indent="0" lvl="0" marL="12700" marR="0" rtl="0" algn="l">
              <a:lnSpc>
                <a:spcPct val="100000"/>
              </a:lnSpc>
              <a:spcBef>
                <a:spcPts val="0"/>
              </a:spcBef>
              <a:spcAft>
                <a:spcPts val="0"/>
              </a:spcAft>
              <a:buNone/>
            </a:pPr>
            <a:r>
              <a:rPr b="1" i="0" lang="en-US" sz="1400" u="none" cap="none" strike="noStrike">
                <a:solidFill>
                  <a:schemeClr val="dk1"/>
                </a:solidFill>
                <a:latin typeface="Arial"/>
                <a:ea typeface="Arial"/>
                <a:cs typeface="Arial"/>
                <a:sym typeface="Arial"/>
              </a:rPr>
              <a:t>CHAPTER NAME : FEDERALISM</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21"/>
          <p:cNvSpPr txBox="1"/>
          <p:nvPr>
            <p:ph type="title"/>
          </p:nvPr>
        </p:nvSpPr>
        <p:spPr>
          <a:xfrm>
            <a:off x="2937764" y="542036"/>
            <a:ext cx="3359100" cy="690600"/>
          </a:xfrm>
          <a:prstGeom prst="rect">
            <a:avLst/>
          </a:prstGeom>
          <a:noFill/>
          <a:ln>
            <a:noFill/>
          </a:ln>
        </p:spPr>
        <p:txBody>
          <a:bodyPr anchorCtr="0" anchor="t" bIns="0" lIns="0" spcFirstLastPara="1" rIns="0" wrap="square" tIns="13325">
            <a:spAutoFit/>
          </a:bodyPr>
          <a:lstStyle/>
          <a:p>
            <a:pPr indent="0" lvl="0" marL="12700" rtl="0" algn="l">
              <a:lnSpc>
                <a:spcPct val="100000"/>
              </a:lnSpc>
              <a:spcBef>
                <a:spcPts val="0"/>
              </a:spcBef>
              <a:spcAft>
                <a:spcPts val="0"/>
              </a:spcAft>
              <a:buNone/>
            </a:pPr>
            <a:r>
              <a:rPr lang="en-US" sz="2200"/>
              <a:t>DECENTRALIZATION IN INDIA</a:t>
            </a:r>
            <a:endParaRPr sz="2200"/>
          </a:p>
        </p:txBody>
      </p:sp>
      <p:sp>
        <p:nvSpPr>
          <p:cNvPr id="211" name="Google Shape;211;p21"/>
          <p:cNvSpPr txBox="1"/>
          <p:nvPr>
            <p:ph idx="1" type="body"/>
          </p:nvPr>
        </p:nvSpPr>
        <p:spPr>
          <a:xfrm>
            <a:off x="506374" y="1238249"/>
            <a:ext cx="8131200" cy="2341200"/>
          </a:xfrm>
          <a:prstGeom prst="rect">
            <a:avLst/>
          </a:prstGeom>
          <a:noFill/>
          <a:ln>
            <a:noFill/>
          </a:ln>
        </p:spPr>
        <p:txBody>
          <a:bodyPr anchorCtr="0" anchor="t" bIns="0" lIns="0" spcFirstLastPara="1" rIns="0" wrap="square" tIns="103500">
            <a:spAutoFit/>
          </a:bodyPr>
          <a:lstStyle/>
          <a:p>
            <a:pPr indent="-228600" lvl="0" marL="279400" rtl="0" algn="l">
              <a:lnSpc>
                <a:spcPct val="100000"/>
              </a:lnSpc>
              <a:spcBef>
                <a:spcPts val="0"/>
              </a:spcBef>
              <a:spcAft>
                <a:spcPts val="0"/>
              </a:spcAft>
              <a:buClr>
                <a:schemeClr val="dk1"/>
              </a:buClr>
              <a:buSzPts val="1800"/>
              <a:buFont typeface="Arial"/>
              <a:buChar char="•"/>
            </a:pPr>
            <a:r>
              <a:rPr lang="en-US"/>
              <a:t>When power is taken away from Central and State governments and</a:t>
            </a:r>
            <a:endParaRPr/>
          </a:p>
          <a:p>
            <a:pPr indent="0" lvl="0" marL="279400" rtl="0" algn="l">
              <a:lnSpc>
                <a:spcPct val="100000"/>
              </a:lnSpc>
              <a:spcBef>
                <a:spcPts val="720"/>
              </a:spcBef>
              <a:spcAft>
                <a:spcPts val="0"/>
              </a:spcAft>
              <a:buNone/>
            </a:pPr>
            <a:r>
              <a:rPr lang="en-US"/>
              <a:t>given to local government, it is called decentralization.</a:t>
            </a:r>
            <a:endParaRPr/>
          </a:p>
          <a:p>
            <a:pPr indent="0" lvl="0" marL="38100" rtl="0" algn="l">
              <a:lnSpc>
                <a:spcPct val="100000"/>
              </a:lnSpc>
              <a:spcBef>
                <a:spcPts val="55"/>
              </a:spcBef>
              <a:spcAft>
                <a:spcPts val="0"/>
              </a:spcAft>
              <a:buNone/>
            </a:pPr>
            <a:r>
              <a:t/>
            </a:r>
            <a:endParaRPr sz="1000"/>
          </a:p>
          <a:p>
            <a:pPr indent="-228600" lvl="0" marL="279400" marR="5080" rtl="0" algn="l">
              <a:lnSpc>
                <a:spcPct val="80000"/>
              </a:lnSpc>
              <a:spcBef>
                <a:spcPts val="1200"/>
              </a:spcBef>
              <a:spcAft>
                <a:spcPts val="0"/>
              </a:spcAft>
              <a:buClr>
                <a:schemeClr val="dk1"/>
              </a:buClr>
              <a:buSzPts val="1800"/>
              <a:buFont typeface="Arial"/>
              <a:buChar char="•"/>
            </a:pPr>
            <a:r>
              <a:rPr lang="en-US"/>
              <a:t>The basic idea behind decentralization is that there are a large number of problems and issues which are best  settled at the local level. People have better knowledge of problems in their localities. They also have better ideas  on where to spend money and how to manage things more efficiently. Besides, at the local level it is possible for  the people to directly participate in decision making.</a:t>
            </a:r>
            <a:endParaRPr/>
          </a:p>
          <a:p>
            <a:pPr indent="-228600" lvl="0" marL="279400" marR="706120" rtl="0" algn="l">
              <a:lnSpc>
                <a:spcPct val="125699"/>
              </a:lnSpc>
              <a:spcBef>
                <a:spcPts val="795"/>
              </a:spcBef>
              <a:spcAft>
                <a:spcPts val="1200"/>
              </a:spcAft>
              <a:buClr>
                <a:schemeClr val="dk1"/>
              </a:buClr>
              <a:buSzPts val="1800"/>
              <a:buFont typeface="Arial"/>
              <a:buChar char="•"/>
            </a:pPr>
            <a:r>
              <a:rPr lang="en-US"/>
              <a:t>This helps to inculcate a habit of democratic participation. Local government is the best way to realise  one important principle of democracy, namely local self-government.</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22"/>
          <p:cNvSpPr txBox="1"/>
          <p:nvPr>
            <p:ph type="title"/>
          </p:nvPr>
        </p:nvSpPr>
        <p:spPr>
          <a:xfrm>
            <a:off x="1425321" y="387476"/>
            <a:ext cx="6384300" cy="690600"/>
          </a:xfrm>
          <a:prstGeom prst="rect">
            <a:avLst/>
          </a:prstGeom>
          <a:noFill/>
          <a:ln>
            <a:noFill/>
          </a:ln>
        </p:spPr>
        <p:txBody>
          <a:bodyPr anchorCtr="0" anchor="t" bIns="0" lIns="0" spcFirstLastPara="1" rIns="0" wrap="square" tIns="13325">
            <a:spAutoFit/>
          </a:bodyPr>
          <a:lstStyle/>
          <a:p>
            <a:pPr indent="0" lvl="0" marL="12700" rtl="0" algn="l">
              <a:lnSpc>
                <a:spcPct val="100000"/>
              </a:lnSpc>
              <a:spcBef>
                <a:spcPts val="0"/>
              </a:spcBef>
              <a:spcAft>
                <a:spcPts val="0"/>
              </a:spcAft>
              <a:buNone/>
            </a:pPr>
            <a:r>
              <a:rPr lang="en-US" sz="2200"/>
              <a:t>A MAJOR STEP TAKEN IN 1992TO DECENTRALIZE INDIA :</a:t>
            </a:r>
            <a:endParaRPr sz="2200"/>
          </a:p>
        </p:txBody>
      </p:sp>
      <p:sp>
        <p:nvSpPr>
          <p:cNvPr id="217" name="Google Shape;217;p22"/>
          <p:cNvSpPr txBox="1"/>
          <p:nvPr/>
        </p:nvSpPr>
        <p:spPr>
          <a:xfrm>
            <a:off x="363727" y="1282750"/>
            <a:ext cx="8316595" cy="2191385"/>
          </a:xfrm>
          <a:prstGeom prst="rect">
            <a:avLst/>
          </a:prstGeom>
          <a:noFill/>
          <a:ln>
            <a:noFill/>
          </a:ln>
        </p:spPr>
        <p:txBody>
          <a:bodyPr anchorCtr="0" anchor="t" bIns="0" lIns="0" spcFirstLastPara="1" rIns="0" wrap="square" tIns="104125">
            <a:spAutoFit/>
          </a:bodyPr>
          <a:lstStyle/>
          <a:p>
            <a:pPr indent="-314325" lvl="0" marL="326390" marR="0" rtl="0" algn="l">
              <a:lnSpc>
                <a:spcPct val="100000"/>
              </a:lnSpc>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Now it is constitutionally mandatory to hold regular elections to local government bodies.</a:t>
            </a:r>
            <a:endParaRPr b="0" i="0" sz="1400" u="none" cap="none" strike="noStrike">
              <a:solidFill>
                <a:schemeClr val="dk1"/>
              </a:solidFill>
              <a:latin typeface="Calibri"/>
              <a:ea typeface="Calibri"/>
              <a:cs typeface="Calibri"/>
              <a:sym typeface="Calibri"/>
            </a:endParaRPr>
          </a:p>
          <a:p>
            <a:pPr indent="-314325" lvl="0" marL="326390" marR="5080" rtl="0" algn="l">
              <a:lnSpc>
                <a:spcPct val="131400"/>
              </a:lnSpc>
              <a:spcBef>
                <a:spcPts val="195"/>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Seats are reserved in the elected bodies and the executive heads of these institutions for the Scheduled Castes,  Scheduled Tribes and Other Backward Classes.</a:t>
            </a:r>
            <a:endParaRPr b="0" i="0" sz="1400" u="none" cap="none" strike="noStrike">
              <a:solidFill>
                <a:schemeClr val="dk1"/>
              </a:solidFill>
              <a:latin typeface="Calibri"/>
              <a:ea typeface="Calibri"/>
              <a:cs typeface="Calibri"/>
              <a:sym typeface="Calibri"/>
            </a:endParaRPr>
          </a:p>
          <a:p>
            <a:pPr indent="-299085" lvl="0" marL="311150" marR="0" rtl="0" algn="l">
              <a:lnSpc>
                <a:spcPct val="100000"/>
              </a:lnSpc>
              <a:spcBef>
                <a:spcPts val="365"/>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At least one-third of all positions are reserved for women.</a:t>
            </a:r>
            <a:endParaRPr b="0" i="0" sz="1400" u="none" cap="none" strike="noStrike">
              <a:solidFill>
                <a:schemeClr val="dk1"/>
              </a:solidFill>
              <a:latin typeface="Calibri"/>
              <a:ea typeface="Calibri"/>
              <a:cs typeface="Calibri"/>
              <a:sym typeface="Calibri"/>
            </a:endParaRPr>
          </a:p>
          <a:p>
            <a:pPr indent="-299085" lvl="0" marL="311150" marR="0" rtl="0" algn="l">
              <a:lnSpc>
                <a:spcPct val="100000"/>
              </a:lnSpc>
              <a:spcBef>
                <a:spcPts val="215"/>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An independent institution called the State Election Commission has been created in each State to conduct</a:t>
            </a:r>
            <a:endParaRPr b="0" i="0" sz="1400" u="none" cap="none" strike="noStrike">
              <a:solidFill>
                <a:schemeClr val="dk1"/>
              </a:solidFill>
              <a:latin typeface="Calibri"/>
              <a:ea typeface="Calibri"/>
              <a:cs typeface="Calibri"/>
              <a:sym typeface="Calibri"/>
            </a:endParaRPr>
          </a:p>
          <a:p>
            <a:pPr indent="0" lvl="0" marL="311150" marR="0" rtl="0" algn="l">
              <a:lnSpc>
                <a:spcPct val="100000"/>
              </a:lnSpc>
              <a:spcBef>
                <a:spcPts val="0"/>
              </a:spcBef>
              <a:spcAft>
                <a:spcPts val="0"/>
              </a:spcAft>
              <a:buNone/>
            </a:pPr>
            <a:r>
              <a:rPr b="0" i="0" lang="en-US" sz="1400" u="none" cap="none" strike="noStrike">
                <a:solidFill>
                  <a:schemeClr val="dk1"/>
                </a:solidFill>
                <a:latin typeface="Calibri"/>
                <a:ea typeface="Calibri"/>
                <a:cs typeface="Calibri"/>
                <a:sym typeface="Calibri"/>
              </a:rPr>
              <a:t>panchayat and municipal elections.</a:t>
            </a:r>
            <a:endParaRPr b="0" i="0" sz="1400" u="none" cap="none" strike="noStrike">
              <a:solidFill>
                <a:schemeClr val="dk1"/>
              </a:solidFill>
              <a:latin typeface="Calibri"/>
              <a:ea typeface="Calibri"/>
              <a:cs typeface="Calibri"/>
              <a:sym typeface="Calibri"/>
            </a:endParaRPr>
          </a:p>
          <a:p>
            <a:pPr indent="-307975" lvl="0" marL="320040" marR="307340" rtl="0" algn="l">
              <a:lnSpc>
                <a:spcPct val="131600"/>
              </a:lnSpc>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The State governments are required to share some powers and revenue with local government bodies. The  nature of sharing varies from State to State.</a:t>
            </a:r>
            <a:endParaRPr b="0" i="0" sz="1400" u="none" cap="none" strike="noStrike">
              <a:solidFill>
                <a:schemeClr val="dk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3"/>
          <p:cNvSpPr txBox="1"/>
          <p:nvPr>
            <p:ph type="title"/>
          </p:nvPr>
        </p:nvSpPr>
        <p:spPr>
          <a:xfrm>
            <a:off x="1141272" y="340867"/>
            <a:ext cx="6598800" cy="352200"/>
          </a:xfrm>
          <a:prstGeom prst="rect">
            <a:avLst/>
          </a:prstGeom>
          <a:noFill/>
          <a:ln>
            <a:noFill/>
          </a:ln>
        </p:spPr>
        <p:txBody>
          <a:bodyPr anchorCtr="0" anchor="t" bIns="0" lIns="0" spcFirstLastPara="1" rIns="0" wrap="square" tIns="13325">
            <a:spAutoFit/>
          </a:bodyPr>
          <a:lstStyle/>
          <a:p>
            <a:pPr indent="0" lvl="0" marL="12700" rtl="0" algn="l">
              <a:lnSpc>
                <a:spcPct val="100000"/>
              </a:lnSpc>
              <a:spcBef>
                <a:spcPts val="0"/>
              </a:spcBef>
              <a:spcAft>
                <a:spcPts val="0"/>
              </a:spcAft>
              <a:buNone/>
            </a:pPr>
            <a:r>
              <a:rPr lang="en-US" sz="2200"/>
              <a:t>STRUCTURE OF DECENTRALIZED GOVERNMENT IN INDIA</a:t>
            </a:r>
            <a:endParaRPr sz="2200"/>
          </a:p>
        </p:txBody>
      </p:sp>
      <p:sp>
        <p:nvSpPr>
          <p:cNvPr id="223" name="Google Shape;223;p23"/>
          <p:cNvSpPr txBox="1"/>
          <p:nvPr/>
        </p:nvSpPr>
        <p:spPr>
          <a:xfrm>
            <a:off x="402742" y="950213"/>
            <a:ext cx="8329295" cy="3842385"/>
          </a:xfrm>
          <a:prstGeom prst="rect">
            <a:avLst/>
          </a:prstGeom>
          <a:noFill/>
          <a:ln>
            <a:noFill/>
          </a:ln>
        </p:spPr>
        <p:txBody>
          <a:bodyPr anchorCtr="0" anchor="t" bIns="0" lIns="0" spcFirstLastPara="1" rIns="0" wrap="square" tIns="11425">
            <a:spAutoFit/>
          </a:bodyPr>
          <a:lstStyle/>
          <a:p>
            <a:pPr indent="-228600" lvl="0" marL="241300" marR="5080" rtl="0" algn="l">
              <a:lnSpc>
                <a:spcPct val="100000"/>
              </a:lnSpc>
              <a:spcBef>
                <a:spcPts val="0"/>
              </a:spcBef>
              <a:spcAft>
                <a:spcPts val="0"/>
              </a:spcAft>
              <a:buClr>
                <a:srgbClr val="585858"/>
              </a:buClr>
              <a:buSzPts val="1800"/>
              <a:buFont typeface="Arial"/>
              <a:buChar char="•"/>
            </a:pPr>
            <a:r>
              <a:rPr b="0" i="0" lang="en-US" sz="1400" u="none" cap="none" strike="noStrike">
                <a:solidFill>
                  <a:schemeClr val="dk1"/>
                </a:solidFill>
                <a:latin typeface="Calibri"/>
                <a:ea typeface="Calibri"/>
                <a:cs typeface="Calibri"/>
                <a:sym typeface="Calibri"/>
              </a:rPr>
              <a:t>Rural local government is popularly known by the name panchayati raj. Each village, or a group of villages in  some States, has a gram panchayat. This is a council consisting of several ward members, often called panch,  and a president or sarpanch. They are directly elected by all the adult population living in that ward or village. It  is the decision-making body for the entire village.</a:t>
            </a:r>
            <a:endParaRPr b="0" i="0" sz="1400" u="none" cap="none" strike="noStrike">
              <a:solidFill>
                <a:schemeClr val="dk1"/>
              </a:solidFill>
              <a:latin typeface="Calibri"/>
              <a:ea typeface="Calibri"/>
              <a:cs typeface="Calibri"/>
              <a:sym typeface="Calibri"/>
            </a:endParaRPr>
          </a:p>
          <a:p>
            <a:pPr indent="-228600" lvl="0" marL="241300" marR="118745" rtl="0" algn="l">
              <a:lnSpc>
                <a:spcPct val="100000"/>
              </a:lnSpc>
              <a:spcBef>
                <a:spcPts val="509"/>
              </a:spcBef>
              <a:spcAft>
                <a:spcPts val="0"/>
              </a:spcAft>
              <a:buClr>
                <a:srgbClr val="585858"/>
              </a:buClr>
              <a:buSzPts val="1800"/>
              <a:buFont typeface="Arial"/>
              <a:buChar char="•"/>
            </a:pPr>
            <a:r>
              <a:rPr b="0" i="0" lang="en-US" sz="1400" u="none" cap="none" strike="noStrike">
                <a:solidFill>
                  <a:schemeClr val="dk1"/>
                </a:solidFill>
                <a:latin typeface="Calibri"/>
                <a:ea typeface="Calibri"/>
                <a:cs typeface="Calibri"/>
                <a:sym typeface="Calibri"/>
              </a:rPr>
              <a:t>The panchayat works under the overall supervision of the gram sabha. All the voters in the village areits  members. It has to meet at least twice or thrice in a year to approve the annual budget of the gram panchayat  and to review the performance of the gram panchayat.</a:t>
            </a:r>
            <a:endParaRPr b="0" i="0" sz="1400" u="none" cap="none" strike="noStrike">
              <a:solidFill>
                <a:schemeClr val="dk1"/>
              </a:solidFill>
              <a:latin typeface="Calibri"/>
              <a:ea typeface="Calibri"/>
              <a:cs typeface="Calibri"/>
              <a:sym typeface="Calibri"/>
            </a:endParaRPr>
          </a:p>
          <a:p>
            <a:pPr indent="-228600" lvl="0" marL="241300" marR="46990" rtl="0" algn="l">
              <a:lnSpc>
                <a:spcPct val="100000"/>
              </a:lnSpc>
              <a:spcBef>
                <a:spcPts val="480"/>
              </a:spcBef>
              <a:spcAft>
                <a:spcPts val="0"/>
              </a:spcAft>
              <a:buClr>
                <a:srgbClr val="585858"/>
              </a:buClr>
              <a:buSzPts val="1800"/>
              <a:buFont typeface="Arial"/>
              <a:buChar char="•"/>
            </a:pPr>
            <a:r>
              <a:rPr b="0" i="0" lang="en-US" sz="1400" u="none" cap="none" strike="noStrike">
                <a:solidFill>
                  <a:schemeClr val="dk1"/>
                </a:solidFill>
                <a:latin typeface="Calibri"/>
                <a:ea typeface="Calibri"/>
                <a:cs typeface="Calibri"/>
                <a:sym typeface="Calibri"/>
              </a:rPr>
              <a:t>The local government structure goes right up to the district level. A few gram panchayats are grouped together  to form what is usually called a panchayat samiti or block or mandal. The members of this representative body  are elected by all the panchayat members in that area. All the panchayat samitis or mandals in a district  together constitute the zilla (district) parishad. Most members of the zilla parishad are elected. Members of the  Lok Sabha and MLAs of that district and some other officials of other district level bodies are also its members.  Zilla parishad chairperson is the political head of the zilla parishad.</a:t>
            </a:r>
            <a:endParaRPr b="0" i="0" sz="1400" u="none" cap="none" strike="noStrike">
              <a:solidFill>
                <a:schemeClr val="dk1"/>
              </a:solidFill>
              <a:latin typeface="Calibri"/>
              <a:ea typeface="Calibri"/>
              <a:cs typeface="Calibri"/>
              <a:sym typeface="Calibri"/>
            </a:endParaRPr>
          </a:p>
          <a:p>
            <a:pPr indent="-228600" lvl="0" marL="241300" marR="85725" rtl="0" algn="l">
              <a:lnSpc>
                <a:spcPct val="100000"/>
              </a:lnSpc>
              <a:spcBef>
                <a:spcPts val="515"/>
              </a:spcBef>
              <a:spcAft>
                <a:spcPts val="0"/>
              </a:spcAft>
              <a:buClr>
                <a:srgbClr val="585858"/>
              </a:buClr>
              <a:buSzPts val="1800"/>
              <a:buFont typeface="Arial"/>
              <a:buChar char="•"/>
            </a:pPr>
            <a:r>
              <a:rPr b="0" i="0" lang="en-US" sz="1400" u="none" cap="none" strike="noStrike">
                <a:solidFill>
                  <a:schemeClr val="dk1"/>
                </a:solidFill>
                <a:latin typeface="Calibri"/>
                <a:ea typeface="Calibri"/>
                <a:cs typeface="Calibri"/>
                <a:sym typeface="Calibri"/>
              </a:rPr>
              <a:t>Similarly, local government bodies exist for urban areas as well. Municipalities are set up in towns. Big cities are  constituted into municipal corporations. Both municipalities and municipal corporations are controlled by  elected bodies consisting of people’s representatives. Municipal chairperson is the political head of the  municipality. In a municipal corporation such an officer is called the mayor.</a:t>
            </a:r>
            <a:endParaRPr b="0" i="0" sz="1400" u="none" cap="none" strike="noStrike">
              <a:solidFill>
                <a:schemeClr val="dk1"/>
              </a:solidFill>
              <a:latin typeface="Calibri"/>
              <a:ea typeface="Calibri"/>
              <a:cs typeface="Calibri"/>
              <a:sym typeface="Calibri"/>
            </a:endParaRPr>
          </a:p>
        </p:txBody>
      </p:sp>
      <p:pic>
        <p:nvPicPr>
          <p:cNvPr id="224" name="Google Shape;224;p23"/>
          <p:cNvPicPr preferRelativeResize="0"/>
          <p:nvPr/>
        </p:nvPicPr>
        <p:blipFill rotWithShape="1">
          <a:blip r:embed="rId3">
            <a:alphaModFix/>
          </a:blip>
          <a:srcRect b="0" l="0" r="0" t="0"/>
          <a:stretch/>
        </p:blipFill>
        <p:spPr>
          <a:xfrm>
            <a:off x="7787640" y="4379976"/>
            <a:ext cx="1231392" cy="6096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24"/>
          <p:cNvSpPr txBox="1"/>
          <p:nvPr>
            <p:ph type="title"/>
          </p:nvPr>
        </p:nvSpPr>
        <p:spPr>
          <a:xfrm>
            <a:off x="1218691" y="1633357"/>
            <a:ext cx="7063200" cy="1428900"/>
          </a:xfrm>
          <a:prstGeom prst="rect">
            <a:avLst/>
          </a:prstGeom>
          <a:noFill/>
          <a:ln>
            <a:noFill/>
          </a:ln>
        </p:spPr>
        <p:txBody>
          <a:bodyPr anchorCtr="0" anchor="t" bIns="0" lIns="0" spcFirstLastPara="1" rIns="0" wrap="square" tIns="104125">
            <a:spAutoFit/>
          </a:bodyPr>
          <a:lstStyle/>
          <a:p>
            <a:pPr indent="0" lvl="0" marL="0" rtl="0" algn="ctr">
              <a:lnSpc>
                <a:spcPct val="100000"/>
              </a:lnSpc>
              <a:spcBef>
                <a:spcPts val="0"/>
              </a:spcBef>
              <a:spcAft>
                <a:spcPts val="0"/>
              </a:spcAft>
              <a:buNone/>
            </a:pPr>
            <a:r>
              <a:rPr lang="en-US" sz="4000">
                <a:solidFill>
                  <a:srgbClr val="000000"/>
                </a:solidFill>
                <a:latin typeface="Arial"/>
                <a:ea typeface="Arial"/>
                <a:cs typeface="Arial"/>
                <a:sym typeface="Arial"/>
              </a:rPr>
              <a:t>THANKING YOU</a:t>
            </a:r>
            <a:endParaRPr sz="4000">
              <a:latin typeface="Arial"/>
              <a:ea typeface="Arial"/>
              <a:cs typeface="Arial"/>
              <a:sym typeface="Arial"/>
            </a:endParaRPr>
          </a:p>
          <a:p>
            <a:pPr indent="0" lvl="0" marL="0" rtl="0" algn="ctr">
              <a:lnSpc>
                <a:spcPct val="100000"/>
              </a:lnSpc>
              <a:spcBef>
                <a:spcPts val="720"/>
              </a:spcBef>
              <a:spcAft>
                <a:spcPts val="0"/>
              </a:spcAft>
              <a:buNone/>
            </a:pPr>
            <a:r>
              <a:rPr lang="en-US" sz="4000">
                <a:latin typeface="Arial"/>
                <a:ea typeface="Arial"/>
                <a:cs typeface="Arial"/>
                <a:sym typeface="Arial"/>
              </a:rPr>
              <a:t>ODM EDUCATIONAL GROUP</a:t>
            </a:r>
            <a:endParaRPr sz="4000">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3"/>
          <p:cNvSpPr txBox="1"/>
          <p:nvPr>
            <p:ph type="title"/>
          </p:nvPr>
        </p:nvSpPr>
        <p:spPr>
          <a:xfrm>
            <a:off x="2452877" y="348437"/>
            <a:ext cx="4330800" cy="691500"/>
          </a:xfrm>
          <a:prstGeom prst="rect">
            <a:avLst/>
          </a:prstGeom>
          <a:noFill/>
          <a:ln>
            <a:noFill/>
          </a:ln>
        </p:spPr>
        <p:txBody>
          <a:bodyPr anchorCtr="0" anchor="t" bIns="0" lIns="0" spcFirstLastPara="1" rIns="0" wrap="square" tIns="13950">
            <a:spAutoFit/>
          </a:bodyPr>
          <a:lstStyle/>
          <a:p>
            <a:pPr indent="0" lvl="0" marL="12700" rtl="0" algn="ctr">
              <a:lnSpc>
                <a:spcPct val="100000"/>
              </a:lnSpc>
              <a:spcBef>
                <a:spcPts val="0"/>
              </a:spcBef>
              <a:spcAft>
                <a:spcPts val="0"/>
              </a:spcAft>
              <a:buNone/>
            </a:pPr>
            <a:r>
              <a:rPr lang="en-US"/>
              <a:t>FEDERAL V/S UNITARY GOVERNMENT</a:t>
            </a:r>
            <a:endParaRPr/>
          </a:p>
        </p:txBody>
      </p:sp>
      <p:sp>
        <p:nvSpPr>
          <p:cNvPr id="90" name="Google Shape;90;p3"/>
          <p:cNvSpPr txBox="1"/>
          <p:nvPr/>
        </p:nvSpPr>
        <p:spPr>
          <a:xfrm>
            <a:off x="363727" y="996473"/>
            <a:ext cx="8220709" cy="3279140"/>
          </a:xfrm>
          <a:prstGeom prst="rect">
            <a:avLst/>
          </a:prstGeom>
          <a:noFill/>
          <a:ln>
            <a:noFill/>
          </a:ln>
        </p:spPr>
        <p:txBody>
          <a:bodyPr anchorCtr="0" anchor="t" bIns="0" lIns="0" spcFirstLastPara="1" rIns="0" wrap="square" tIns="43800">
            <a:spAutoFit/>
          </a:bodyPr>
          <a:lstStyle/>
          <a:p>
            <a:pPr indent="0" lvl="0" marL="238125" marR="0" rtl="0" algn="l">
              <a:lnSpc>
                <a:spcPct val="100000"/>
              </a:lnSpc>
              <a:spcBef>
                <a:spcPts val="0"/>
              </a:spcBef>
              <a:spcAft>
                <a:spcPts val="0"/>
              </a:spcAft>
              <a:buNone/>
            </a:pPr>
            <a:r>
              <a:rPr b="1" i="0" lang="en-US" sz="1800" u="none" cap="none" strike="noStrike">
                <a:solidFill>
                  <a:schemeClr val="dk1"/>
                </a:solidFill>
                <a:latin typeface="Calibri"/>
                <a:ea typeface="Calibri"/>
                <a:cs typeface="Calibri"/>
                <a:sym typeface="Calibri"/>
              </a:rPr>
              <a:t>FEDERAL GOVERNMENT</a:t>
            </a:r>
            <a:endParaRPr b="0" i="0" sz="1800" u="none" cap="none" strike="noStrike">
              <a:solidFill>
                <a:schemeClr val="dk1"/>
              </a:solidFill>
              <a:latin typeface="Calibri"/>
              <a:ea typeface="Calibri"/>
              <a:cs typeface="Calibri"/>
              <a:sym typeface="Calibri"/>
            </a:endParaRPr>
          </a:p>
          <a:p>
            <a:pPr indent="-228600" lvl="0" marL="241300" marR="0" rtl="0" algn="l">
              <a:lnSpc>
                <a:spcPct val="100000"/>
              </a:lnSpc>
              <a:spcBef>
                <a:spcPts val="18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There are usually more than two levels of government who execute their authority independent of each other.</a:t>
            </a:r>
            <a:endParaRPr b="0" i="0" sz="1400" u="none" cap="none" strike="noStrike">
              <a:solidFill>
                <a:schemeClr val="dk1"/>
              </a:solidFill>
              <a:latin typeface="Calibri"/>
              <a:ea typeface="Calibri"/>
              <a:cs typeface="Calibri"/>
              <a:sym typeface="Calibri"/>
            </a:endParaRPr>
          </a:p>
          <a:p>
            <a:pPr indent="-228600" lvl="0" marL="241300" marR="0" rtl="0" algn="l">
              <a:lnSpc>
                <a:spcPct val="100000"/>
              </a:lnSpc>
              <a:spcBef>
                <a:spcPts val="22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In a federal system, the central</a:t>
            </a:r>
            <a:endParaRPr b="0" i="0" sz="1400" u="none" cap="none" strike="noStrike">
              <a:solidFill>
                <a:schemeClr val="dk1"/>
              </a:solidFill>
              <a:latin typeface="Calibri"/>
              <a:ea typeface="Calibri"/>
              <a:cs typeface="Calibri"/>
              <a:sym typeface="Calibri"/>
            </a:endParaRPr>
          </a:p>
          <a:p>
            <a:pPr indent="0" lvl="0" marL="241300" marR="0" rtl="0" algn="l">
              <a:lnSpc>
                <a:spcPct val="100000"/>
              </a:lnSpc>
              <a:spcBef>
                <a:spcPts val="360"/>
              </a:spcBef>
              <a:spcAft>
                <a:spcPts val="0"/>
              </a:spcAft>
              <a:buNone/>
            </a:pPr>
            <a:r>
              <a:rPr b="0" i="0" lang="en-US" sz="1400" u="none" cap="none" strike="noStrike">
                <a:solidFill>
                  <a:schemeClr val="dk1"/>
                </a:solidFill>
                <a:latin typeface="Calibri"/>
                <a:ea typeface="Calibri"/>
                <a:cs typeface="Calibri"/>
                <a:sym typeface="Calibri"/>
              </a:rPr>
              <a:t>government cannot order the state government to do something.</a:t>
            </a:r>
            <a:endParaRPr b="0" i="0" sz="1400" u="none" cap="none" strike="noStrike">
              <a:solidFill>
                <a:schemeClr val="dk1"/>
              </a:solidFill>
              <a:latin typeface="Calibri"/>
              <a:ea typeface="Calibri"/>
              <a:cs typeface="Calibri"/>
              <a:sym typeface="Calibri"/>
            </a:endParaRPr>
          </a:p>
          <a:p>
            <a:pPr indent="-228600" lvl="0" marL="241300" marR="0" rtl="0" algn="l">
              <a:lnSpc>
                <a:spcPct val="100000"/>
              </a:lnSpc>
              <a:spcBef>
                <a:spcPts val="365"/>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State government has powers of its own for which it is not answerable to the central government.</a:t>
            </a:r>
            <a:endParaRPr b="0" i="0" sz="1400" u="none" cap="none" strike="noStrike">
              <a:solidFill>
                <a:schemeClr val="dk1"/>
              </a:solidFill>
              <a:latin typeface="Calibri"/>
              <a:ea typeface="Calibri"/>
              <a:cs typeface="Calibri"/>
              <a:sym typeface="Calibri"/>
            </a:endParaRPr>
          </a:p>
          <a:p>
            <a:pPr indent="-228600" lvl="0" marL="241300" marR="0" rtl="0" algn="l">
              <a:lnSpc>
                <a:spcPct val="100000"/>
              </a:lnSpc>
              <a:spcBef>
                <a:spcPts val="62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Both these governments are separately answerable to the people.</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10"/>
              </a:spcBef>
              <a:spcAft>
                <a:spcPts val="0"/>
              </a:spcAft>
              <a:buClr>
                <a:schemeClr val="dk1"/>
              </a:buClr>
              <a:buSzPts val="1950"/>
              <a:buFont typeface="Arial"/>
              <a:buNone/>
            </a:pPr>
            <a:r>
              <a:t/>
            </a:r>
            <a:endParaRPr b="0" i="0" sz="1950" u="none" cap="none" strike="noStrike">
              <a:solidFill>
                <a:schemeClr val="dk1"/>
              </a:solidFill>
              <a:latin typeface="Calibri"/>
              <a:ea typeface="Calibri"/>
              <a:cs typeface="Calibri"/>
              <a:sym typeface="Calibri"/>
            </a:endParaRPr>
          </a:p>
          <a:p>
            <a:pPr indent="0" lvl="0" marL="238125" marR="0" rtl="0" algn="l">
              <a:lnSpc>
                <a:spcPct val="100000"/>
              </a:lnSpc>
              <a:spcBef>
                <a:spcPts val="0"/>
              </a:spcBef>
              <a:spcAft>
                <a:spcPts val="0"/>
              </a:spcAft>
              <a:buNone/>
            </a:pPr>
            <a:r>
              <a:rPr b="1" i="0" lang="en-US" sz="1800" u="none" cap="none" strike="noStrike">
                <a:solidFill>
                  <a:schemeClr val="dk1"/>
                </a:solidFill>
                <a:latin typeface="Calibri"/>
                <a:ea typeface="Calibri"/>
                <a:cs typeface="Calibri"/>
                <a:sym typeface="Calibri"/>
              </a:rPr>
              <a:t>UNITARY GOVERNMENT</a:t>
            </a:r>
            <a:endParaRPr b="0" i="0" sz="1800" u="none" cap="none" strike="noStrike">
              <a:solidFill>
                <a:schemeClr val="dk1"/>
              </a:solidFill>
              <a:latin typeface="Calibri"/>
              <a:ea typeface="Calibri"/>
              <a:cs typeface="Calibri"/>
              <a:sym typeface="Calibri"/>
            </a:endParaRPr>
          </a:p>
          <a:p>
            <a:pPr indent="-228600" lvl="0" marL="241300" marR="0" rtl="0" algn="l">
              <a:lnSpc>
                <a:spcPct val="113214"/>
              </a:lnSpc>
              <a:spcBef>
                <a:spcPts val="185"/>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Under the unitary system, either there is</a:t>
            </a:r>
            <a:endParaRPr b="0" i="0" sz="1400" u="none" cap="none" strike="noStrike">
              <a:solidFill>
                <a:schemeClr val="dk1"/>
              </a:solidFill>
              <a:latin typeface="Calibri"/>
              <a:ea typeface="Calibri"/>
              <a:cs typeface="Calibri"/>
              <a:sym typeface="Calibri"/>
            </a:endParaRPr>
          </a:p>
          <a:p>
            <a:pPr indent="0" lvl="0" marL="241300" marR="0" rtl="0" algn="l">
              <a:lnSpc>
                <a:spcPct val="107142"/>
              </a:lnSpc>
              <a:spcBef>
                <a:spcPts val="0"/>
              </a:spcBef>
              <a:spcAft>
                <a:spcPts val="0"/>
              </a:spcAft>
              <a:buNone/>
            </a:pPr>
            <a:r>
              <a:rPr b="0" i="0" lang="en-US" sz="1400" u="none" cap="none" strike="noStrike">
                <a:solidFill>
                  <a:schemeClr val="dk1"/>
                </a:solidFill>
                <a:latin typeface="Calibri"/>
                <a:ea typeface="Calibri"/>
                <a:cs typeface="Calibri"/>
                <a:sym typeface="Calibri"/>
              </a:rPr>
              <a:t>only one level of government or the sub-</a:t>
            </a:r>
            <a:endParaRPr b="0" i="0" sz="1400" u="none" cap="none" strike="noStrike">
              <a:solidFill>
                <a:schemeClr val="dk1"/>
              </a:solidFill>
              <a:latin typeface="Calibri"/>
              <a:ea typeface="Calibri"/>
              <a:cs typeface="Calibri"/>
              <a:sym typeface="Calibri"/>
            </a:endParaRPr>
          </a:p>
          <a:p>
            <a:pPr indent="0" lvl="0" marL="241300" marR="0" rtl="0" algn="l">
              <a:lnSpc>
                <a:spcPct val="113928"/>
              </a:lnSpc>
              <a:spcBef>
                <a:spcPts val="0"/>
              </a:spcBef>
              <a:spcAft>
                <a:spcPts val="0"/>
              </a:spcAft>
              <a:buNone/>
            </a:pPr>
            <a:r>
              <a:rPr b="0" i="0" lang="en-US" sz="1400" u="none" cap="none" strike="noStrike">
                <a:solidFill>
                  <a:schemeClr val="dk1"/>
                </a:solidFill>
                <a:latin typeface="Calibri"/>
                <a:ea typeface="Calibri"/>
                <a:cs typeface="Calibri"/>
                <a:sym typeface="Calibri"/>
              </a:rPr>
              <a:t>units are subordinate to the central government.</a:t>
            </a:r>
            <a:endParaRPr b="0" i="0" sz="1400" u="none" cap="none" strike="noStrike">
              <a:solidFill>
                <a:schemeClr val="dk1"/>
              </a:solidFill>
              <a:latin typeface="Calibri"/>
              <a:ea typeface="Calibri"/>
              <a:cs typeface="Calibri"/>
              <a:sym typeface="Calibri"/>
            </a:endParaRPr>
          </a:p>
          <a:p>
            <a:pPr indent="-228600" lvl="0" marL="241300" marR="0" rtl="0" algn="l">
              <a:lnSpc>
                <a:spcPct val="118214"/>
              </a:lnSpc>
              <a:spcBef>
                <a:spcPts val="335"/>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The central government can pass on orders</a:t>
            </a:r>
            <a:endParaRPr b="0" i="0" sz="1400" u="none" cap="none" strike="noStrike">
              <a:solidFill>
                <a:schemeClr val="dk1"/>
              </a:solidFill>
              <a:latin typeface="Calibri"/>
              <a:ea typeface="Calibri"/>
              <a:cs typeface="Calibri"/>
              <a:sym typeface="Calibri"/>
            </a:endParaRPr>
          </a:p>
          <a:p>
            <a:pPr indent="0" lvl="0" marL="241300" marR="0" rtl="0" algn="l">
              <a:lnSpc>
                <a:spcPct val="118214"/>
              </a:lnSpc>
              <a:spcBef>
                <a:spcPts val="0"/>
              </a:spcBef>
              <a:spcAft>
                <a:spcPts val="0"/>
              </a:spcAft>
              <a:buNone/>
            </a:pPr>
            <a:r>
              <a:rPr b="0" i="0" lang="en-US" sz="1400" u="none" cap="none" strike="noStrike">
                <a:solidFill>
                  <a:schemeClr val="dk1"/>
                </a:solidFill>
                <a:latin typeface="Calibri"/>
                <a:ea typeface="Calibri"/>
                <a:cs typeface="Calibri"/>
                <a:sym typeface="Calibri"/>
              </a:rPr>
              <a:t>to the provincial or the local government.</a:t>
            </a:r>
            <a:endParaRPr b="0" i="0" sz="1400" u="none" cap="none" strike="noStrike">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4"/>
          <p:cNvSpPr txBox="1"/>
          <p:nvPr>
            <p:ph type="title"/>
          </p:nvPr>
        </p:nvSpPr>
        <p:spPr>
          <a:xfrm>
            <a:off x="1218691" y="1633357"/>
            <a:ext cx="7063200" cy="1428900"/>
          </a:xfrm>
          <a:prstGeom prst="rect">
            <a:avLst/>
          </a:prstGeom>
          <a:noFill/>
          <a:ln>
            <a:noFill/>
          </a:ln>
        </p:spPr>
        <p:txBody>
          <a:bodyPr anchorCtr="0" anchor="t" bIns="0" lIns="0" spcFirstLastPara="1" rIns="0" wrap="square" tIns="104125">
            <a:spAutoFit/>
          </a:bodyPr>
          <a:lstStyle/>
          <a:p>
            <a:pPr indent="0" lvl="0" marL="0" rtl="0" algn="ctr">
              <a:lnSpc>
                <a:spcPct val="100000"/>
              </a:lnSpc>
              <a:spcBef>
                <a:spcPts val="0"/>
              </a:spcBef>
              <a:spcAft>
                <a:spcPts val="0"/>
              </a:spcAft>
              <a:buNone/>
            </a:pPr>
            <a:r>
              <a:rPr lang="en-US" sz="4000">
                <a:solidFill>
                  <a:srgbClr val="000000"/>
                </a:solidFill>
                <a:latin typeface="Arial"/>
                <a:ea typeface="Arial"/>
                <a:cs typeface="Arial"/>
                <a:sym typeface="Arial"/>
              </a:rPr>
              <a:t>THANKING YOU</a:t>
            </a:r>
            <a:endParaRPr sz="4000">
              <a:latin typeface="Arial"/>
              <a:ea typeface="Arial"/>
              <a:cs typeface="Arial"/>
              <a:sym typeface="Arial"/>
            </a:endParaRPr>
          </a:p>
          <a:p>
            <a:pPr indent="0" lvl="0" marL="0" rtl="0" algn="ctr">
              <a:lnSpc>
                <a:spcPct val="100000"/>
              </a:lnSpc>
              <a:spcBef>
                <a:spcPts val="720"/>
              </a:spcBef>
              <a:spcAft>
                <a:spcPts val="0"/>
              </a:spcAft>
              <a:buNone/>
            </a:pPr>
            <a:r>
              <a:rPr lang="en-US" sz="4000">
                <a:latin typeface="Arial"/>
                <a:ea typeface="Arial"/>
                <a:cs typeface="Arial"/>
                <a:sym typeface="Arial"/>
              </a:rPr>
              <a:t>ODM EDUCATIONAL GROUP</a:t>
            </a:r>
            <a:endParaRPr sz="4000">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pic>
        <p:nvPicPr>
          <p:cNvPr id="100" name="Google Shape;100;p5"/>
          <p:cNvPicPr preferRelativeResize="0"/>
          <p:nvPr/>
        </p:nvPicPr>
        <p:blipFill rotWithShape="1">
          <a:blip r:embed="rId3">
            <a:alphaModFix/>
          </a:blip>
          <a:srcRect b="0" l="0" r="0" t="0"/>
          <a:stretch/>
        </p:blipFill>
        <p:spPr>
          <a:xfrm>
            <a:off x="0" y="4073150"/>
            <a:ext cx="9144000" cy="1071872"/>
          </a:xfrm>
          <a:prstGeom prst="rect">
            <a:avLst/>
          </a:prstGeom>
          <a:noFill/>
          <a:ln>
            <a:noFill/>
          </a:ln>
        </p:spPr>
      </p:pic>
      <p:pic>
        <p:nvPicPr>
          <p:cNvPr id="101" name="Google Shape;101;p5"/>
          <p:cNvPicPr preferRelativeResize="0"/>
          <p:nvPr/>
        </p:nvPicPr>
        <p:blipFill rotWithShape="1">
          <a:blip r:embed="rId4">
            <a:alphaModFix/>
          </a:blip>
          <a:srcRect b="0" l="0" r="0" t="0"/>
          <a:stretch/>
        </p:blipFill>
        <p:spPr>
          <a:xfrm>
            <a:off x="222504" y="213359"/>
            <a:ext cx="1578864" cy="783336"/>
          </a:xfrm>
          <a:prstGeom prst="rect">
            <a:avLst/>
          </a:prstGeom>
          <a:noFill/>
          <a:ln>
            <a:noFill/>
          </a:ln>
        </p:spPr>
      </p:pic>
      <p:sp>
        <p:nvSpPr>
          <p:cNvPr id="102" name="Google Shape;102;p5"/>
          <p:cNvSpPr txBox="1"/>
          <p:nvPr>
            <p:ph type="title"/>
          </p:nvPr>
        </p:nvSpPr>
        <p:spPr>
          <a:xfrm>
            <a:off x="1893823" y="1661617"/>
            <a:ext cx="5422800" cy="474600"/>
          </a:xfrm>
          <a:prstGeom prst="rect">
            <a:avLst/>
          </a:prstGeom>
          <a:noFill/>
          <a:ln>
            <a:noFill/>
          </a:ln>
        </p:spPr>
        <p:txBody>
          <a:bodyPr anchorCtr="0" anchor="t" bIns="0" lIns="0" spcFirstLastPara="1" rIns="0" wrap="square" tIns="12700">
            <a:spAutoFit/>
          </a:bodyPr>
          <a:lstStyle/>
          <a:p>
            <a:pPr indent="0" lvl="0" marL="12700" rtl="0" algn="l">
              <a:lnSpc>
                <a:spcPct val="100000"/>
              </a:lnSpc>
              <a:spcBef>
                <a:spcPts val="0"/>
              </a:spcBef>
              <a:spcAft>
                <a:spcPts val="0"/>
              </a:spcAft>
              <a:buNone/>
            </a:pPr>
            <a:r>
              <a:rPr lang="en-US" sz="3000"/>
              <a:t>WELCOME TO THE VIRTUAL CLASS</a:t>
            </a:r>
            <a:endParaRPr sz="3000"/>
          </a:p>
        </p:txBody>
      </p:sp>
      <p:sp>
        <p:nvSpPr>
          <p:cNvPr id="103" name="Google Shape;103;p5"/>
          <p:cNvSpPr txBox="1"/>
          <p:nvPr/>
        </p:nvSpPr>
        <p:spPr>
          <a:xfrm>
            <a:off x="2301620" y="2125471"/>
            <a:ext cx="3349625" cy="1188720"/>
          </a:xfrm>
          <a:prstGeom prst="rect">
            <a:avLst/>
          </a:prstGeom>
          <a:noFill/>
          <a:ln>
            <a:noFill/>
          </a:ln>
        </p:spPr>
        <p:txBody>
          <a:bodyPr anchorCtr="0" anchor="t" bIns="0" lIns="0" spcFirstLastPara="1" rIns="0" wrap="square" tIns="12050">
            <a:spAutoFit/>
          </a:bodyPr>
          <a:lstStyle/>
          <a:p>
            <a:pPr indent="0" lvl="0" marL="1269365" marR="0" rtl="0" algn="l">
              <a:lnSpc>
                <a:spcPct val="100000"/>
              </a:lnSpc>
              <a:spcBef>
                <a:spcPts val="0"/>
              </a:spcBef>
              <a:spcAft>
                <a:spcPts val="0"/>
              </a:spcAft>
              <a:buNone/>
            </a:pPr>
            <a:r>
              <a:rPr b="0" i="0" lang="en-US" sz="2500" u="none" cap="none" strike="noStrike">
                <a:solidFill>
                  <a:schemeClr val="dk1"/>
                </a:solidFill>
                <a:latin typeface="Calibri"/>
                <a:ea typeface="Calibri"/>
                <a:cs typeface="Calibri"/>
                <a:sym typeface="Calibri"/>
              </a:rPr>
              <a:t>SOCIAL SCIENCE</a:t>
            </a:r>
            <a:endParaRPr b="0" i="0" sz="2500" u="none" cap="none" strike="noStrike">
              <a:solidFill>
                <a:schemeClr val="dk1"/>
              </a:solidFill>
              <a:latin typeface="Calibri"/>
              <a:ea typeface="Calibri"/>
              <a:cs typeface="Calibri"/>
              <a:sym typeface="Calibri"/>
            </a:endParaRPr>
          </a:p>
          <a:p>
            <a:pPr indent="0" lvl="0" marL="12700" marR="0" rtl="0" algn="l">
              <a:lnSpc>
                <a:spcPct val="100000"/>
              </a:lnSpc>
              <a:spcBef>
                <a:spcPts val="1120"/>
              </a:spcBef>
              <a:spcAft>
                <a:spcPts val="0"/>
              </a:spcAft>
              <a:buNone/>
            </a:pPr>
            <a:r>
              <a:rPr b="1" i="0" lang="en-US" sz="1400" u="none" cap="none" strike="noStrike">
                <a:solidFill>
                  <a:schemeClr val="dk1"/>
                </a:solidFill>
                <a:latin typeface="Arial"/>
                <a:ea typeface="Arial"/>
                <a:cs typeface="Arial"/>
                <a:sym typeface="Arial"/>
              </a:rPr>
              <a:t>SUBJECT : CIVICS</a:t>
            </a:r>
            <a:endParaRPr b="0" i="0" sz="1400" u="none" cap="none" strike="noStrike">
              <a:solidFill>
                <a:schemeClr val="dk1"/>
              </a:solidFill>
              <a:latin typeface="Arial"/>
              <a:ea typeface="Arial"/>
              <a:cs typeface="Arial"/>
              <a:sym typeface="Arial"/>
            </a:endParaRPr>
          </a:p>
          <a:p>
            <a:pPr indent="0" lvl="0" marL="12700" marR="0" rtl="0" algn="l">
              <a:lnSpc>
                <a:spcPct val="100000"/>
              </a:lnSpc>
              <a:spcBef>
                <a:spcPts val="0"/>
              </a:spcBef>
              <a:spcAft>
                <a:spcPts val="0"/>
              </a:spcAft>
              <a:buNone/>
            </a:pPr>
            <a:r>
              <a:rPr b="1" i="0" lang="en-US" sz="1400" u="none" cap="none" strike="noStrike">
                <a:solidFill>
                  <a:schemeClr val="dk1"/>
                </a:solidFill>
                <a:latin typeface="Arial"/>
                <a:ea typeface="Arial"/>
                <a:cs typeface="Arial"/>
                <a:sym typeface="Arial"/>
              </a:rPr>
              <a:t>CHAPTER NUMBER: 02</a:t>
            </a:r>
            <a:endParaRPr b="0" i="0" sz="1400" u="none" cap="none" strike="noStrike">
              <a:solidFill>
                <a:schemeClr val="dk1"/>
              </a:solidFill>
              <a:latin typeface="Arial"/>
              <a:ea typeface="Arial"/>
              <a:cs typeface="Arial"/>
              <a:sym typeface="Arial"/>
            </a:endParaRPr>
          </a:p>
          <a:p>
            <a:pPr indent="0" lvl="0" marL="12700" marR="0" rtl="0" algn="l">
              <a:lnSpc>
                <a:spcPct val="100000"/>
              </a:lnSpc>
              <a:spcBef>
                <a:spcPts val="0"/>
              </a:spcBef>
              <a:spcAft>
                <a:spcPts val="0"/>
              </a:spcAft>
              <a:buNone/>
            </a:pPr>
            <a:r>
              <a:rPr b="1" i="0" lang="en-US" sz="1400" u="none" cap="none" strike="noStrike">
                <a:solidFill>
                  <a:schemeClr val="dk1"/>
                </a:solidFill>
                <a:latin typeface="Arial"/>
                <a:ea typeface="Arial"/>
                <a:cs typeface="Arial"/>
                <a:sym typeface="Arial"/>
              </a:rPr>
              <a:t>CHAPTER NAME : FEDERALISM</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07" name="Shape 107"/>
        <p:cNvGrpSpPr/>
        <p:nvPr/>
      </p:nvGrpSpPr>
      <p:grpSpPr>
        <a:xfrm>
          <a:off x="0" y="0"/>
          <a:ext cx="0" cy="0"/>
          <a:chOff x="0" y="0"/>
          <a:chExt cx="0" cy="0"/>
        </a:xfrm>
      </p:grpSpPr>
      <p:sp>
        <p:nvSpPr>
          <p:cNvPr id="108" name="Google Shape;108;p6"/>
          <p:cNvSpPr txBox="1"/>
          <p:nvPr>
            <p:ph type="title"/>
          </p:nvPr>
        </p:nvSpPr>
        <p:spPr>
          <a:xfrm>
            <a:off x="3037077" y="506094"/>
            <a:ext cx="3072000" cy="690600"/>
          </a:xfrm>
          <a:prstGeom prst="rect">
            <a:avLst/>
          </a:prstGeom>
          <a:noFill/>
          <a:ln>
            <a:noFill/>
          </a:ln>
        </p:spPr>
        <p:txBody>
          <a:bodyPr anchorCtr="0" anchor="t" bIns="0" lIns="0" spcFirstLastPara="1" rIns="0" wrap="square" tIns="13325">
            <a:spAutoFit/>
          </a:bodyPr>
          <a:lstStyle/>
          <a:p>
            <a:pPr indent="0" lvl="0" marL="12700" rtl="0" algn="l">
              <a:lnSpc>
                <a:spcPct val="100000"/>
              </a:lnSpc>
              <a:spcBef>
                <a:spcPts val="0"/>
              </a:spcBef>
              <a:spcAft>
                <a:spcPts val="0"/>
              </a:spcAft>
              <a:buNone/>
            </a:pPr>
            <a:r>
              <a:rPr lang="en-US"/>
              <a:t>FEATURES OF FEDERALISM</a:t>
            </a:r>
            <a:endParaRPr/>
          </a:p>
        </p:txBody>
      </p:sp>
      <p:sp>
        <p:nvSpPr>
          <p:cNvPr id="109" name="Google Shape;109;p6"/>
          <p:cNvSpPr txBox="1"/>
          <p:nvPr/>
        </p:nvSpPr>
        <p:spPr>
          <a:xfrm>
            <a:off x="506374" y="1238249"/>
            <a:ext cx="8080375" cy="3183890"/>
          </a:xfrm>
          <a:prstGeom prst="rect">
            <a:avLst/>
          </a:prstGeom>
          <a:noFill/>
          <a:ln>
            <a:noFill/>
          </a:ln>
        </p:spPr>
        <p:txBody>
          <a:bodyPr anchorCtr="0" anchor="t" bIns="0" lIns="0" spcFirstLastPara="1" rIns="0" wrap="square" tIns="0">
            <a:spAutoFit/>
          </a:bodyPr>
          <a:lstStyle/>
          <a:p>
            <a:pPr indent="-342265" lvl="0" marL="354330" marR="0" rtl="0" algn="l">
              <a:lnSpc>
                <a:spcPct val="124642"/>
              </a:lnSpc>
              <a:spcBef>
                <a:spcPts val="0"/>
              </a:spcBef>
              <a:spcAft>
                <a:spcPts val="0"/>
              </a:spcAft>
              <a:buClr>
                <a:srgbClr val="585858"/>
              </a:buClr>
              <a:buSzPts val="1800"/>
              <a:buFont typeface="Calibri"/>
              <a:buAutoNum type="arabicPeriod"/>
            </a:pPr>
            <a:r>
              <a:rPr b="0" i="0" lang="en-US" sz="1400" u="none" cap="none" strike="noStrike">
                <a:solidFill>
                  <a:schemeClr val="dk1"/>
                </a:solidFill>
                <a:latin typeface="Calibri"/>
                <a:ea typeface="Calibri"/>
                <a:cs typeface="Calibri"/>
                <a:sym typeface="Calibri"/>
              </a:rPr>
              <a:t>There are two or more levels (or tiers) of government.</a:t>
            </a:r>
            <a:endParaRPr b="0" i="0" sz="1400" u="none" cap="none" strike="noStrike">
              <a:solidFill>
                <a:schemeClr val="dk1"/>
              </a:solidFill>
              <a:latin typeface="Calibri"/>
              <a:ea typeface="Calibri"/>
              <a:cs typeface="Calibri"/>
              <a:sym typeface="Calibri"/>
            </a:endParaRPr>
          </a:p>
          <a:p>
            <a:pPr indent="-342265" lvl="0" marL="354330" marR="0" rtl="0" algn="l">
              <a:lnSpc>
                <a:spcPct val="146428"/>
              </a:lnSpc>
              <a:spcBef>
                <a:spcPts val="0"/>
              </a:spcBef>
              <a:spcAft>
                <a:spcPts val="0"/>
              </a:spcAft>
              <a:buClr>
                <a:srgbClr val="585858"/>
              </a:buClr>
              <a:buSzPts val="1800"/>
              <a:buFont typeface="Calibri"/>
              <a:buAutoNum type="arabicPeriod"/>
            </a:pPr>
            <a:r>
              <a:rPr b="0" i="0" lang="en-US" sz="1400" u="none" cap="none" strike="noStrike">
                <a:solidFill>
                  <a:schemeClr val="dk1"/>
                </a:solidFill>
                <a:latin typeface="Calibri"/>
                <a:ea typeface="Calibri"/>
                <a:cs typeface="Calibri"/>
                <a:sym typeface="Calibri"/>
              </a:rPr>
              <a:t>Different tiers of government govern the same citizens, but each tier has its own JURISDICTION in specific</a:t>
            </a:r>
            <a:endParaRPr b="0" i="0" sz="1400" u="none" cap="none" strike="noStrike">
              <a:solidFill>
                <a:schemeClr val="dk1"/>
              </a:solidFill>
              <a:latin typeface="Calibri"/>
              <a:ea typeface="Calibri"/>
              <a:cs typeface="Calibri"/>
              <a:sym typeface="Calibri"/>
            </a:endParaRPr>
          </a:p>
          <a:p>
            <a:pPr indent="0" lvl="0" marL="354330" marR="0" rtl="0" algn="l">
              <a:lnSpc>
                <a:spcPct val="115000"/>
              </a:lnSpc>
              <a:spcBef>
                <a:spcPts val="160"/>
              </a:spcBef>
              <a:spcAft>
                <a:spcPts val="0"/>
              </a:spcAft>
              <a:buNone/>
            </a:pPr>
            <a:r>
              <a:rPr b="0" i="0" lang="en-US" sz="1400" u="none" cap="none" strike="noStrike">
                <a:solidFill>
                  <a:schemeClr val="dk1"/>
                </a:solidFill>
                <a:latin typeface="Calibri"/>
                <a:ea typeface="Calibri"/>
                <a:cs typeface="Calibri"/>
                <a:sym typeface="Calibri"/>
              </a:rPr>
              <a:t>matters of legislation, taxation and administration.</a:t>
            </a:r>
            <a:endParaRPr b="0" i="0" sz="1400" u="none" cap="none" strike="noStrike">
              <a:solidFill>
                <a:schemeClr val="dk1"/>
              </a:solidFill>
              <a:latin typeface="Calibri"/>
              <a:ea typeface="Calibri"/>
              <a:cs typeface="Calibri"/>
              <a:sym typeface="Calibri"/>
            </a:endParaRPr>
          </a:p>
          <a:p>
            <a:pPr indent="-342265" lvl="0" marL="354330" marR="333375" rtl="0" algn="l">
              <a:lnSpc>
                <a:spcPct val="137142"/>
              </a:lnSpc>
              <a:spcBef>
                <a:spcPts val="195"/>
              </a:spcBef>
              <a:spcAft>
                <a:spcPts val="0"/>
              </a:spcAft>
              <a:buClr>
                <a:srgbClr val="585858"/>
              </a:buClr>
              <a:buSzPts val="1800"/>
              <a:buFont typeface="Calibri"/>
              <a:buAutoNum type="arabicPeriod" startAt="3"/>
            </a:pPr>
            <a:r>
              <a:rPr b="0" i="0" lang="en-US" sz="1400" u="none" cap="none" strike="noStrike">
                <a:solidFill>
                  <a:schemeClr val="dk1"/>
                </a:solidFill>
                <a:latin typeface="Calibri"/>
                <a:ea typeface="Calibri"/>
                <a:cs typeface="Calibri"/>
                <a:sym typeface="Calibri"/>
              </a:rPr>
              <a:t>The jurisdictions of the respective levels or tiers of government are Specified in the constitution. So the  existence and authority of each tier of Government is constitutionally guaranteed.</a:t>
            </a:r>
            <a:endParaRPr b="0" i="0" sz="1400" u="none" cap="none" strike="noStrike">
              <a:solidFill>
                <a:schemeClr val="dk1"/>
              </a:solidFill>
              <a:latin typeface="Calibri"/>
              <a:ea typeface="Calibri"/>
              <a:cs typeface="Calibri"/>
              <a:sym typeface="Calibri"/>
            </a:endParaRPr>
          </a:p>
          <a:p>
            <a:pPr indent="-342265" lvl="0" marL="354330" marR="5080" rtl="0" algn="l">
              <a:lnSpc>
                <a:spcPct val="137142"/>
              </a:lnSpc>
              <a:spcBef>
                <a:spcPts val="30"/>
              </a:spcBef>
              <a:spcAft>
                <a:spcPts val="0"/>
              </a:spcAft>
              <a:buClr>
                <a:srgbClr val="585858"/>
              </a:buClr>
              <a:buSzPts val="1800"/>
              <a:buFont typeface="Calibri"/>
              <a:buAutoNum type="arabicPeriod" startAt="3"/>
            </a:pPr>
            <a:r>
              <a:rPr b="0" i="0" lang="en-US" sz="1400" u="none" cap="none" strike="noStrike">
                <a:solidFill>
                  <a:schemeClr val="dk1"/>
                </a:solidFill>
                <a:latin typeface="Calibri"/>
                <a:ea typeface="Calibri"/>
                <a:cs typeface="Calibri"/>
                <a:sym typeface="Calibri"/>
              </a:rPr>
              <a:t>The fundamental provisions of the constitution cannot be unilaterally changed by one level of government.  Such changes require the consent of both the levels of government.</a:t>
            </a:r>
            <a:endParaRPr b="0" i="0" sz="1400" u="none" cap="none" strike="noStrike">
              <a:solidFill>
                <a:schemeClr val="dk1"/>
              </a:solidFill>
              <a:latin typeface="Calibri"/>
              <a:ea typeface="Calibri"/>
              <a:cs typeface="Calibri"/>
              <a:sym typeface="Calibri"/>
            </a:endParaRPr>
          </a:p>
          <a:p>
            <a:pPr indent="-342265" lvl="0" marL="354330" marR="107950" rtl="0" algn="l">
              <a:lnSpc>
                <a:spcPct val="137142"/>
              </a:lnSpc>
              <a:spcBef>
                <a:spcPts val="25"/>
              </a:spcBef>
              <a:spcAft>
                <a:spcPts val="0"/>
              </a:spcAft>
              <a:buClr>
                <a:srgbClr val="585858"/>
              </a:buClr>
              <a:buSzPts val="1800"/>
              <a:buFont typeface="Calibri"/>
              <a:buAutoNum type="arabicPeriod" startAt="3"/>
            </a:pPr>
            <a:r>
              <a:rPr b="0" i="0" lang="en-US" sz="1400" u="none" cap="none" strike="noStrike">
                <a:solidFill>
                  <a:schemeClr val="dk1"/>
                </a:solidFill>
                <a:latin typeface="Calibri"/>
                <a:ea typeface="Calibri"/>
                <a:cs typeface="Calibri"/>
                <a:sym typeface="Calibri"/>
              </a:rPr>
              <a:t>Courts have the power to interpret the constitution and the powers of different levels of government. The  highest court acts as an umpire if disputes arise between different levels of government in the exercise of</a:t>
            </a:r>
            <a:endParaRPr b="0" i="0" sz="1400" u="none" cap="none" strike="noStrike">
              <a:solidFill>
                <a:schemeClr val="dk1"/>
              </a:solidFill>
              <a:latin typeface="Calibri"/>
              <a:ea typeface="Calibri"/>
              <a:cs typeface="Calibri"/>
              <a:sym typeface="Calibri"/>
            </a:endParaRPr>
          </a:p>
          <a:p>
            <a:pPr indent="0" lvl="0" marL="354330" marR="0" rtl="0" algn="l">
              <a:lnSpc>
                <a:spcPct val="114285"/>
              </a:lnSpc>
              <a:spcBef>
                <a:spcPts val="160"/>
              </a:spcBef>
              <a:spcAft>
                <a:spcPts val="0"/>
              </a:spcAft>
              <a:buNone/>
            </a:pPr>
            <a:r>
              <a:rPr b="0" i="0" lang="en-US" sz="1400" u="none" cap="none" strike="noStrike">
                <a:solidFill>
                  <a:schemeClr val="dk1"/>
                </a:solidFill>
                <a:latin typeface="Calibri"/>
                <a:ea typeface="Calibri"/>
                <a:cs typeface="Calibri"/>
                <a:sym typeface="Calibri"/>
              </a:rPr>
              <a:t>their respective powers.</a:t>
            </a:r>
            <a:endParaRPr b="0" i="0" sz="1400" u="none" cap="none" strike="noStrike">
              <a:solidFill>
                <a:schemeClr val="dk1"/>
              </a:solidFill>
              <a:latin typeface="Calibri"/>
              <a:ea typeface="Calibri"/>
              <a:cs typeface="Calibri"/>
              <a:sym typeface="Calibri"/>
            </a:endParaRPr>
          </a:p>
          <a:p>
            <a:pPr indent="-342265" lvl="0" marL="354330" marR="0" rtl="0" algn="l">
              <a:lnSpc>
                <a:spcPct val="141071"/>
              </a:lnSpc>
              <a:spcBef>
                <a:spcPts val="0"/>
              </a:spcBef>
              <a:spcAft>
                <a:spcPts val="0"/>
              </a:spcAft>
              <a:buClr>
                <a:srgbClr val="585858"/>
              </a:buClr>
              <a:buSzPts val="1800"/>
              <a:buFont typeface="Calibri"/>
              <a:buAutoNum type="arabicPeriod" startAt="6"/>
            </a:pPr>
            <a:r>
              <a:rPr b="0" i="0" lang="en-US" sz="1400" u="none" cap="none" strike="noStrike">
                <a:solidFill>
                  <a:schemeClr val="dk1"/>
                </a:solidFill>
                <a:latin typeface="Calibri"/>
                <a:ea typeface="Calibri"/>
                <a:cs typeface="Calibri"/>
                <a:sym typeface="Calibri"/>
              </a:rPr>
              <a:t>Sources of revenue for each level of government are clearly specified to ensure its financial autonomy</a:t>
            </a:r>
            <a:endParaRPr b="0" i="0" sz="1400" u="none" cap="none" strike="noStrike">
              <a:solidFill>
                <a:schemeClr val="dk1"/>
              </a:solidFill>
              <a:latin typeface="Calibri"/>
              <a:ea typeface="Calibri"/>
              <a:cs typeface="Calibri"/>
              <a:sym typeface="Calibri"/>
            </a:endParaRPr>
          </a:p>
          <a:p>
            <a:pPr indent="-342265" lvl="0" marL="354330" marR="0" rtl="0" algn="l">
              <a:lnSpc>
                <a:spcPct val="146785"/>
              </a:lnSpc>
              <a:spcBef>
                <a:spcPts val="0"/>
              </a:spcBef>
              <a:spcAft>
                <a:spcPts val="0"/>
              </a:spcAft>
              <a:buClr>
                <a:srgbClr val="585858"/>
              </a:buClr>
              <a:buSzPts val="1800"/>
              <a:buFont typeface="Calibri"/>
              <a:buAutoNum type="arabicPeriod" startAt="6"/>
            </a:pPr>
            <a:r>
              <a:rPr b="0" i="0" lang="en-US" sz="1400" u="none" cap="none" strike="noStrike">
                <a:solidFill>
                  <a:schemeClr val="dk1"/>
                </a:solidFill>
                <a:latin typeface="Calibri"/>
                <a:ea typeface="Calibri"/>
                <a:cs typeface="Calibri"/>
                <a:sym typeface="Calibri"/>
              </a:rPr>
              <a:t>The federal system thus has dual objectives: to safeguard and promote unity of the country, while at the</a:t>
            </a:r>
            <a:endParaRPr b="0" i="0" sz="1400" u="none" cap="none" strike="noStrike">
              <a:solidFill>
                <a:schemeClr val="dk1"/>
              </a:solidFill>
              <a:latin typeface="Calibri"/>
              <a:ea typeface="Calibri"/>
              <a:cs typeface="Calibri"/>
              <a:sym typeface="Calibri"/>
            </a:endParaRPr>
          </a:p>
          <a:p>
            <a:pPr indent="0" lvl="0" marL="354330" marR="0" rtl="0" algn="l">
              <a:lnSpc>
                <a:spcPct val="100000"/>
              </a:lnSpc>
              <a:spcBef>
                <a:spcPts val="160"/>
              </a:spcBef>
              <a:spcAft>
                <a:spcPts val="0"/>
              </a:spcAft>
              <a:buNone/>
            </a:pPr>
            <a:r>
              <a:rPr b="0" i="0" lang="en-US" sz="1400" u="none" cap="none" strike="noStrike">
                <a:solidFill>
                  <a:schemeClr val="dk1"/>
                </a:solidFill>
                <a:latin typeface="Calibri"/>
                <a:ea typeface="Calibri"/>
                <a:cs typeface="Calibri"/>
                <a:sym typeface="Calibri"/>
              </a:rPr>
              <a:t>same time accommodate regional diversity.</a:t>
            </a:r>
            <a:endParaRPr b="0" i="0" sz="1400" u="none" cap="none" strike="noStrike">
              <a:solidFill>
                <a:schemeClr val="dk1"/>
              </a:solidFill>
              <a:latin typeface="Calibri"/>
              <a:ea typeface="Calibri"/>
              <a:cs typeface="Calibri"/>
              <a:sym typeface="Calibri"/>
            </a:endParaRPr>
          </a:p>
        </p:txBody>
      </p:sp>
      <p:pic>
        <p:nvPicPr>
          <p:cNvPr id="110" name="Google Shape;110;p6"/>
          <p:cNvPicPr preferRelativeResize="0"/>
          <p:nvPr/>
        </p:nvPicPr>
        <p:blipFill rotWithShape="1">
          <a:blip r:embed="rId3">
            <a:alphaModFix/>
          </a:blip>
          <a:srcRect b="0" l="0" r="0" t="0"/>
          <a:stretch/>
        </p:blipFill>
        <p:spPr>
          <a:xfrm>
            <a:off x="7787640" y="4379976"/>
            <a:ext cx="1231392" cy="609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14" name="Shape 114"/>
        <p:cNvGrpSpPr/>
        <p:nvPr/>
      </p:nvGrpSpPr>
      <p:grpSpPr>
        <a:xfrm>
          <a:off x="0" y="0"/>
          <a:ext cx="0" cy="0"/>
          <a:chOff x="0" y="0"/>
          <a:chExt cx="0" cy="0"/>
        </a:xfrm>
      </p:grpSpPr>
      <p:sp>
        <p:nvSpPr>
          <p:cNvPr id="115" name="Google Shape;115;p7"/>
          <p:cNvSpPr txBox="1"/>
          <p:nvPr>
            <p:ph type="title"/>
          </p:nvPr>
        </p:nvSpPr>
        <p:spPr>
          <a:xfrm>
            <a:off x="3251708" y="506094"/>
            <a:ext cx="2640600" cy="352200"/>
          </a:xfrm>
          <a:prstGeom prst="rect">
            <a:avLst/>
          </a:prstGeom>
          <a:noFill/>
          <a:ln>
            <a:noFill/>
          </a:ln>
        </p:spPr>
        <p:txBody>
          <a:bodyPr anchorCtr="0" anchor="t" bIns="0" lIns="0" spcFirstLastPara="1" rIns="0" wrap="square" tIns="13325">
            <a:spAutoFit/>
          </a:bodyPr>
          <a:lstStyle/>
          <a:p>
            <a:pPr indent="0" lvl="0" marL="14604" rtl="0" algn="l">
              <a:lnSpc>
                <a:spcPct val="100000"/>
              </a:lnSpc>
              <a:spcBef>
                <a:spcPts val="0"/>
              </a:spcBef>
              <a:spcAft>
                <a:spcPts val="0"/>
              </a:spcAft>
              <a:buNone/>
            </a:pPr>
            <a:r>
              <a:rPr lang="en-US"/>
              <a:t>TYPES OF FEDERALISM</a:t>
            </a:r>
            <a:endParaRPr/>
          </a:p>
        </p:txBody>
      </p:sp>
      <p:sp>
        <p:nvSpPr>
          <p:cNvPr id="116" name="Google Shape;116;p7"/>
          <p:cNvSpPr txBox="1"/>
          <p:nvPr/>
        </p:nvSpPr>
        <p:spPr>
          <a:xfrm>
            <a:off x="381101" y="1065021"/>
            <a:ext cx="8232775" cy="3799840"/>
          </a:xfrm>
          <a:prstGeom prst="rect">
            <a:avLst/>
          </a:prstGeom>
          <a:noFill/>
          <a:ln>
            <a:noFill/>
          </a:ln>
        </p:spPr>
        <p:txBody>
          <a:bodyPr anchorCtr="0" anchor="t" bIns="0" lIns="0" spcFirstLastPara="1" rIns="0" wrap="square" tIns="12700">
            <a:spAutoFit/>
          </a:bodyPr>
          <a:lstStyle/>
          <a:p>
            <a:pPr indent="0" lvl="0" marL="12700" marR="0" rtl="0" algn="l">
              <a:lnSpc>
                <a:spcPct val="100000"/>
              </a:lnSpc>
              <a:spcBef>
                <a:spcPts val="0"/>
              </a:spcBef>
              <a:spcAft>
                <a:spcPts val="0"/>
              </a:spcAft>
              <a:buNone/>
            </a:pPr>
            <a:r>
              <a:rPr b="1" i="0" lang="en-US" sz="1800" u="none" cap="none" strike="noStrike">
                <a:solidFill>
                  <a:schemeClr val="dk1"/>
                </a:solidFill>
                <a:latin typeface="Calibri"/>
                <a:ea typeface="Calibri"/>
                <a:cs typeface="Calibri"/>
                <a:sym typeface="Calibri"/>
              </a:rPr>
              <a:t>COMING TOGETHER</a:t>
            </a:r>
            <a:endParaRPr b="0" i="0" sz="1800" u="none" cap="none" strike="noStrike">
              <a:solidFill>
                <a:schemeClr val="dk1"/>
              </a:solidFill>
              <a:latin typeface="Calibri"/>
              <a:ea typeface="Calibri"/>
              <a:cs typeface="Calibri"/>
              <a:sym typeface="Calibri"/>
            </a:endParaRPr>
          </a:p>
          <a:p>
            <a:pPr indent="-287020" lvl="0" marL="311150" marR="314325" rtl="0" algn="l">
              <a:lnSpc>
                <a:spcPct val="115900"/>
              </a:lnSpc>
              <a:spcBef>
                <a:spcPts val="85"/>
              </a:spcBef>
              <a:spcAft>
                <a:spcPts val="0"/>
              </a:spcAft>
              <a:buClr>
                <a:srgbClr val="585858"/>
              </a:buClr>
              <a:buSzPts val="1800"/>
              <a:buFont typeface="Arial"/>
              <a:buChar char="•"/>
            </a:pPr>
            <a:r>
              <a:rPr b="0" i="0" lang="en-US" sz="1400" u="none" cap="none" strike="noStrike">
                <a:solidFill>
                  <a:schemeClr val="dk1"/>
                </a:solidFill>
                <a:latin typeface="Calibri"/>
                <a:ea typeface="Calibri"/>
                <a:cs typeface="Calibri"/>
                <a:sym typeface="Calibri"/>
              </a:rPr>
              <a:t>The first route involves independent States coming together on their own to form a bigger unit, so that by  pooling sovereignty and retaining identity they can increase their security.</a:t>
            </a:r>
            <a:endParaRPr b="0" i="0" sz="1400" u="none" cap="none" strike="noStrike">
              <a:solidFill>
                <a:schemeClr val="dk1"/>
              </a:solidFill>
              <a:latin typeface="Calibri"/>
              <a:ea typeface="Calibri"/>
              <a:cs typeface="Calibri"/>
              <a:sym typeface="Calibri"/>
            </a:endParaRPr>
          </a:p>
          <a:p>
            <a:pPr indent="-287020" lvl="0" marL="311150" marR="0" rtl="0" algn="l">
              <a:lnSpc>
                <a:spcPct val="100000"/>
              </a:lnSpc>
              <a:spcBef>
                <a:spcPts val="455"/>
              </a:spcBef>
              <a:spcAft>
                <a:spcPts val="0"/>
              </a:spcAft>
              <a:buClr>
                <a:srgbClr val="585858"/>
              </a:buClr>
              <a:buSzPts val="1800"/>
              <a:buFont typeface="Arial"/>
              <a:buChar char="•"/>
            </a:pPr>
            <a:r>
              <a:rPr b="0" i="0" lang="en-US" sz="1400" u="none" cap="none" strike="noStrike">
                <a:solidFill>
                  <a:schemeClr val="dk1"/>
                </a:solidFill>
                <a:latin typeface="Calibri"/>
                <a:ea typeface="Calibri"/>
                <a:cs typeface="Calibri"/>
                <a:sym typeface="Calibri"/>
              </a:rPr>
              <a:t>This type of ‘coming together’ federations include the USA, Switzerland and Australia.</a:t>
            </a:r>
            <a:endParaRPr b="0" i="0" sz="1400" u="none" cap="none" strike="noStrike">
              <a:solidFill>
                <a:schemeClr val="dk1"/>
              </a:solidFill>
              <a:latin typeface="Calibri"/>
              <a:ea typeface="Calibri"/>
              <a:cs typeface="Calibri"/>
              <a:sym typeface="Calibri"/>
            </a:endParaRPr>
          </a:p>
          <a:p>
            <a:pPr indent="-287020" lvl="0" marL="311150" marR="5080" rtl="0" algn="l">
              <a:lnSpc>
                <a:spcPct val="115700"/>
              </a:lnSpc>
              <a:spcBef>
                <a:spcPts val="170"/>
              </a:spcBef>
              <a:spcAft>
                <a:spcPts val="0"/>
              </a:spcAft>
              <a:buClr>
                <a:srgbClr val="585858"/>
              </a:buClr>
              <a:buSzPts val="1800"/>
              <a:buFont typeface="Arial"/>
              <a:buChar char="•"/>
            </a:pPr>
            <a:r>
              <a:rPr b="0" i="0" lang="en-US" sz="1400" u="none" cap="none" strike="noStrike">
                <a:solidFill>
                  <a:schemeClr val="dk1"/>
                </a:solidFill>
                <a:latin typeface="Calibri"/>
                <a:ea typeface="Calibri"/>
                <a:cs typeface="Calibri"/>
                <a:sym typeface="Calibri"/>
              </a:rPr>
              <a:t>In this first category of federations, all the constituent States usually have equal power and are strong vis-à-vis  the federal government.</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55"/>
              </a:spcBef>
              <a:spcAft>
                <a:spcPts val="0"/>
              </a:spcAft>
              <a:buClr>
                <a:srgbClr val="585858"/>
              </a:buClr>
              <a:buSzPts val="1850"/>
              <a:buFont typeface="Arial"/>
              <a:buNone/>
            </a:pPr>
            <a:r>
              <a:t/>
            </a:r>
            <a:endParaRPr b="0" i="0" sz="1850" u="none" cap="none" strike="noStrike">
              <a:solidFill>
                <a:schemeClr val="dk1"/>
              </a:solidFill>
              <a:latin typeface="Calibri"/>
              <a:ea typeface="Calibri"/>
              <a:cs typeface="Calibri"/>
              <a:sym typeface="Calibri"/>
            </a:endParaRPr>
          </a:p>
          <a:p>
            <a:pPr indent="0" lvl="0" marL="12700" marR="0" rtl="0" algn="l">
              <a:lnSpc>
                <a:spcPct val="100000"/>
              </a:lnSpc>
              <a:spcBef>
                <a:spcPts val="0"/>
              </a:spcBef>
              <a:spcAft>
                <a:spcPts val="0"/>
              </a:spcAft>
              <a:buNone/>
            </a:pPr>
            <a:r>
              <a:rPr b="1" i="0" lang="en-US" sz="1800" u="none" cap="none" strike="noStrike">
                <a:solidFill>
                  <a:schemeClr val="dk1"/>
                </a:solidFill>
                <a:latin typeface="Calibri"/>
                <a:ea typeface="Calibri"/>
                <a:cs typeface="Calibri"/>
                <a:sym typeface="Calibri"/>
              </a:rPr>
              <a:t>HOLDING TOGETHER</a:t>
            </a:r>
            <a:endParaRPr b="0" i="0" sz="1800" u="none" cap="none" strike="noStrike">
              <a:solidFill>
                <a:schemeClr val="dk1"/>
              </a:solidFill>
              <a:latin typeface="Calibri"/>
              <a:ea typeface="Calibri"/>
              <a:cs typeface="Calibri"/>
              <a:sym typeface="Calibri"/>
            </a:endParaRPr>
          </a:p>
          <a:p>
            <a:pPr indent="-229235" lvl="0" marL="253365" marR="109220" rtl="0" algn="l">
              <a:lnSpc>
                <a:spcPct val="114300"/>
              </a:lnSpc>
              <a:spcBef>
                <a:spcPts val="140"/>
              </a:spcBef>
              <a:spcAft>
                <a:spcPts val="0"/>
              </a:spcAft>
              <a:buClr>
                <a:srgbClr val="585858"/>
              </a:buClr>
              <a:buSzPts val="1800"/>
              <a:buFont typeface="Arial"/>
              <a:buChar char="•"/>
            </a:pPr>
            <a:r>
              <a:rPr b="0" i="0" lang="en-US" sz="1400" u="none" cap="none" strike="noStrike">
                <a:solidFill>
                  <a:schemeClr val="dk1"/>
                </a:solidFill>
                <a:latin typeface="Calibri"/>
                <a:ea typeface="Calibri"/>
                <a:cs typeface="Calibri"/>
                <a:sym typeface="Calibri"/>
              </a:rPr>
              <a:t>The second route is where a large country decides to divide its power between the constituent States and the  national government.</a:t>
            </a:r>
            <a:endParaRPr b="0" i="0" sz="1400" u="none" cap="none" strike="noStrike">
              <a:solidFill>
                <a:schemeClr val="dk1"/>
              </a:solidFill>
              <a:latin typeface="Calibri"/>
              <a:ea typeface="Calibri"/>
              <a:cs typeface="Calibri"/>
              <a:sym typeface="Calibri"/>
            </a:endParaRPr>
          </a:p>
          <a:p>
            <a:pPr indent="-229235" lvl="0" marL="253365" marR="0" rtl="0" algn="l">
              <a:lnSpc>
                <a:spcPct val="100000"/>
              </a:lnSpc>
              <a:spcBef>
                <a:spcPts val="650"/>
              </a:spcBef>
              <a:spcAft>
                <a:spcPts val="0"/>
              </a:spcAft>
              <a:buClr>
                <a:srgbClr val="585858"/>
              </a:buClr>
              <a:buSzPts val="1800"/>
              <a:buFont typeface="Arial"/>
              <a:buChar char="•"/>
            </a:pPr>
            <a:r>
              <a:rPr b="0" i="0" lang="en-US" sz="1400" u="none" cap="none" strike="noStrike">
                <a:solidFill>
                  <a:schemeClr val="dk1"/>
                </a:solidFill>
                <a:latin typeface="Calibri"/>
                <a:ea typeface="Calibri"/>
                <a:cs typeface="Calibri"/>
                <a:sym typeface="Calibri"/>
              </a:rPr>
              <a:t>India, Spain and Belgium are examples of this kind of ‘holding together’ federations.</a:t>
            </a:r>
            <a:endParaRPr b="0" i="0" sz="1400" u="none" cap="none" strike="noStrike">
              <a:solidFill>
                <a:schemeClr val="dk1"/>
              </a:solidFill>
              <a:latin typeface="Calibri"/>
              <a:ea typeface="Calibri"/>
              <a:cs typeface="Calibri"/>
              <a:sym typeface="Calibri"/>
            </a:endParaRPr>
          </a:p>
          <a:p>
            <a:pPr indent="-229235" lvl="0" marL="253365" marR="0" rtl="0" algn="l">
              <a:lnSpc>
                <a:spcPct val="100000"/>
              </a:lnSpc>
              <a:spcBef>
                <a:spcPts val="670"/>
              </a:spcBef>
              <a:spcAft>
                <a:spcPts val="0"/>
              </a:spcAft>
              <a:buClr>
                <a:srgbClr val="585858"/>
              </a:buClr>
              <a:buSzPts val="1800"/>
              <a:buFont typeface="Arial"/>
              <a:buChar char="•"/>
            </a:pPr>
            <a:r>
              <a:rPr b="0" i="0" lang="en-US" sz="1400" u="none" cap="none" strike="noStrike">
                <a:solidFill>
                  <a:schemeClr val="dk1"/>
                </a:solidFill>
                <a:latin typeface="Calibri"/>
                <a:ea typeface="Calibri"/>
                <a:cs typeface="Calibri"/>
                <a:sym typeface="Calibri"/>
              </a:rPr>
              <a:t>In this second category, the central government tends to be more powerful vis-à-vis the States.</a:t>
            </a:r>
            <a:endParaRPr b="0" i="0" sz="1400" u="none" cap="none" strike="noStrike">
              <a:solidFill>
                <a:schemeClr val="dk1"/>
              </a:solidFill>
              <a:latin typeface="Calibri"/>
              <a:ea typeface="Calibri"/>
              <a:cs typeface="Calibri"/>
              <a:sym typeface="Calibri"/>
            </a:endParaRPr>
          </a:p>
          <a:p>
            <a:pPr indent="-229235" lvl="0" marL="253365" marR="0" rtl="0" algn="l">
              <a:lnSpc>
                <a:spcPct val="100000"/>
              </a:lnSpc>
              <a:spcBef>
                <a:spcPts val="650"/>
              </a:spcBef>
              <a:spcAft>
                <a:spcPts val="0"/>
              </a:spcAft>
              <a:buClr>
                <a:srgbClr val="585858"/>
              </a:buClr>
              <a:buSzPts val="1800"/>
              <a:buFont typeface="Arial"/>
              <a:buChar char="•"/>
            </a:pPr>
            <a:r>
              <a:rPr b="0" i="0" lang="en-US" sz="1400" u="none" cap="none" strike="noStrike">
                <a:solidFill>
                  <a:schemeClr val="dk1"/>
                </a:solidFill>
                <a:latin typeface="Calibri"/>
                <a:ea typeface="Calibri"/>
                <a:cs typeface="Calibri"/>
                <a:sym typeface="Calibri"/>
              </a:rPr>
              <a:t>Very often different constituent units of the federation have unequal powers. Some units are granted special</a:t>
            </a:r>
            <a:endParaRPr b="0" i="0" sz="1400" u="none" cap="none" strike="noStrike">
              <a:solidFill>
                <a:schemeClr val="dk1"/>
              </a:solidFill>
              <a:latin typeface="Calibri"/>
              <a:ea typeface="Calibri"/>
              <a:cs typeface="Calibri"/>
              <a:sym typeface="Calibri"/>
            </a:endParaRPr>
          </a:p>
          <a:p>
            <a:pPr indent="0" lvl="0" marL="253365" marR="0" rtl="0" algn="l">
              <a:lnSpc>
                <a:spcPct val="100000"/>
              </a:lnSpc>
              <a:spcBef>
                <a:spcPts val="240"/>
              </a:spcBef>
              <a:spcAft>
                <a:spcPts val="0"/>
              </a:spcAft>
              <a:buNone/>
            </a:pPr>
            <a:r>
              <a:rPr b="0" i="0" lang="en-US" sz="1400" u="none" cap="none" strike="noStrike">
                <a:solidFill>
                  <a:schemeClr val="dk1"/>
                </a:solidFill>
                <a:latin typeface="Calibri"/>
                <a:ea typeface="Calibri"/>
                <a:cs typeface="Calibri"/>
                <a:sym typeface="Calibri"/>
              </a:rPr>
              <a:t>powers.</a:t>
            </a:r>
            <a:endParaRPr b="0" i="0" sz="1400" u="none" cap="none" strike="noStrike">
              <a:solidFill>
                <a:schemeClr val="dk1"/>
              </a:solidFill>
              <a:latin typeface="Calibri"/>
              <a:ea typeface="Calibri"/>
              <a:cs typeface="Calibri"/>
              <a:sym typeface="Calibri"/>
            </a:endParaRPr>
          </a:p>
        </p:txBody>
      </p:sp>
      <p:pic>
        <p:nvPicPr>
          <p:cNvPr id="117" name="Google Shape;117;p7"/>
          <p:cNvPicPr preferRelativeResize="0"/>
          <p:nvPr/>
        </p:nvPicPr>
        <p:blipFill rotWithShape="1">
          <a:blip r:embed="rId3">
            <a:alphaModFix/>
          </a:blip>
          <a:srcRect b="0" l="0" r="0" t="0"/>
          <a:stretch/>
        </p:blipFill>
        <p:spPr>
          <a:xfrm>
            <a:off x="7787640" y="4379976"/>
            <a:ext cx="1231392" cy="6096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8"/>
          <p:cNvSpPr txBox="1"/>
          <p:nvPr>
            <p:ph type="title"/>
          </p:nvPr>
        </p:nvSpPr>
        <p:spPr>
          <a:xfrm>
            <a:off x="1218691" y="1633357"/>
            <a:ext cx="7063200" cy="1428900"/>
          </a:xfrm>
          <a:prstGeom prst="rect">
            <a:avLst/>
          </a:prstGeom>
          <a:noFill/>
          <a:ln>
            <a:noFill/>
          </a:ln>
        </p:spPr>
        <p:txBody>
          <a:bodyPr anchorCtr="0" anchor="t" bIns="0" lIns="0" spcFirstLastPara="1" rIns="0" wrap="square" tIns="104125">
            <a:spAutoFit/>
          </a:bodyPr>
          <a:lstStyle/>
          <a:p>
            <a:pPr indent="0" lvl="0" marL="0" rtl="0" algn="ctr">
              <a:lnSpc>
                <a:spcPct val="100000"/>
              </a:lnSpc>
              <a:spcBef>
                <a:spcPts val="0"/>
              </a:spcBef>
              <a:spcAft>
                <a:spcPts val="0"/>
              </a:spcAft>
              <a:buNone/>
            </a:pPr>
            <a:r>
              <a:rPr lang="en-US" sz="4000">
                <a:solidFill>
                  <a:srgbClr val="000000"/>
                </a:solidFill>
                <a:latin typeface="Arial"/>
                <a:ea typeface="Arial"/>
                <a:cs typeface="Arial"/>
                <a:sym typeface="Arial"/>
              </a:rPr>
              <a:t>THANKING YOU</a:t>
            </a:r>
            <a:endParaRPr sz="4000">
              <a:latin typeface="Arial"/>
              <a:ea typeface="Arial"/>
              <a:cs typeface="Arial"/>
              <a:sym typeface="Arial"/>
            </a:endParaRPr>
          </a:p>
          <a:p>
            <a:pPr indent="0" lvl="0" marL="0" rtl="0" algn="ctr">
              <a:lnSpc>
                <a:spcPct val="100000"/>
              </a:lnSpc>
              <a:spcBef>
                <a:spcPts val="720"/>
              </a:spcBef>
              <a:spcAft>
                <a:spcPts val="0"/>
              </a:spcAft>
              <a:buNone/>
            </a:pPr>
            <a:r>
              <a:rPr lang="en-US" sz="4000">
                <a:latin typeface="Arial"/>
                <a:ea typeface="Arial"/>
                <a:cs typeface="Arial"/>
                <a:sym typeface="Arial"/>
              </a:rPr>
              <a:t>ODM EDUCATIONAL GROUP</a:t>
            </a:r>
            <a:endParaRPr sz="4000">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pic>
        <p:nvPicPr>
          <p:cNvPr id="127" name="Google Shape;127;p9"/>
          <p:cNvPicPr preferRelativeResize="0"/>
          <p:nvPr/>
        </p:nvPicPr>
        <p:blipFill rotWithShape="1">
          <a:blip r:embed="rId3">
            <a:alphaModFix/>
          </a:blip>
          <a:srcRect b="0" l="0" r="0" t="0"/>
          <a:stretch/>
        </p:blipFill>
        <p:spPr>
          <a:xfrm>
            <a:off x="0" y="4079043"/>
            <a:ext cx="9144000" cy="1070805"/>
          </a:xfrm>
          <a:prstGeom prst="rect">
            <a:avLst/>
          </a:prstGeom>
          <a:noFill/>
          <a:ln>
            <a:noFill/>
          </a:ln>
        </p:spPr>
      </p:pic>
      <p:pic>
        <p:nvPicPr>
          <p:cNvPr id="128" name="Google Shape;128;p9"/>
          <p:cNvPicPr preferRelativeResize="0"/>
          <p:nvPr/>
        </p:nvPicPr>
        <p:blipFill rotWithShape="1">
          <a:blip r:embed="rId4">
            <a:alphaModFix/>
          </a:blip>
          <a:srcRect b="0" l="0" r="0" t="0"/>
          <a:stretch/>
        </p:blipFill>
        <p:spPr>
          <a:xfrm>
            <a:off x="222504" y="215149"/>
            <a:ext cx="1578864" cy="784303"/>
          </a:xfrm>
          <a:prstGeom prst="rect">
            <a:avLst/>
          </a:prstGeom>
          <a:noFill/>
          <a:ln>
            <a:noFill/>
          </a:ln>
        </p:spPr>
      </p:pic>
      <p:sp>
        <p:nvSpPr>
          <p:cNvPr id="129" name="Google Shape;129;p9"/>
          <p:cNvSpPr txBox="1"/>
          <p:nvPr>
            <p:ph type="title"/>
          </p:nvPr>
        </p:nvSpPr>
        <p:spPr>
          <a:xfrm>
            <a:off x="1893571" y="1663337"/>
            <a:ext cx="5419800" cy="474600"/>
          </a:xfrm>
          <a:prstGeom prst="rect">
            <a:avLst/>
          </a:prstGeom>
          <a:noFill/>
          <a:ln>
            <a:noFill/>
          </a:ln>
        </p:spPr>
        <p:txBody>
          <a:bodyPr anchorCtr="0" anchor="t" bIns="0" lIns="0" spcFirstLastPara="1" rIns="0" wrap="square" tIns="12700">
            <a:spAutoFit/>
          </a:bodyPr>
          <a:lstStyle/>
          <a:p>
            <a:pPr indent="0" lvl="0" marL="12700" rtl="0" algn="l">
              <a:lnSpc>
                <a:spcPct val="100000"/>
              </a:lnSpc>
              <a:spcBef>
                <a:spcPts val="0"/>
              </a:spcBef>
              <a:spcAft>
                <a:spcPts val="0"/>
              </a:spcAft>
              <a:buNone/>
            </a:pPr>
            <a:r>
              <a:rPr lang="en-US" sz="3000"/>
              <a:t>WELCOME TO THE VIRTUAL CLASS</a:t>
            </a:r>
            <a:endParaRPr sz="3000"/>
          </a:p>
        </p:txBody>
      </p:sp>
      <p:sp>
        <p:nvSpPr>
          <p:cNvPr id="130" name="Google Shape;130;p9"/>
          <p:cNvSpPr txBox="1"/>
          <p:nvPr/>
        </p:nvSpPr>
        <p:spPr>
          <a:xfrm>
            <a:off x="2301368" y="2125374"/>
            <a:ext cx="3350895" cy="1190188"/>
          </a:xfrm>
          <a:prstGeom prst="rect">
            <a:avLst/>
          </a:prstGeom>
          <a:noFill/>
          <a:ln>
            <a:noFill/>
          </a:ln>
        </p:spPr>
        <p:txBody>
          <a:bodyPr anchorCtr="0" anchor="t" bIns="0" lIns="0" spcFirstLastPara="1" rIns="0" wrap="square" tIns="12050">
            <a:spAutoFit/>
          </a:bodyPr>
          <a:lstStyle/>
          <a:p>
            <a:pPr indent="0" lvl="0" marL="1265555" marR="0" rtl="0" algn="l">
              <a:lnSpc>
                <a:spcPct val="100000"/>
              </a:lnSpc>
              <a:spcBef>
                <a:spcPts val="0"/>
              </a:spcBef>
              <a:spcAft>
                <a:spcPts val="0"/>
              </a:spcAft>
              <a:buNone/>
            </a:pPr>
            <a:r>
              <a:rPr b="0" i="0" lang="en-US" sz="2500" u="none" cap="none" strike="noStrike">
                <a:solidFill>
                  <a:schemeClr val="dk1"/>
                </a:solidFill>
                <a:latin typeface="Calibri"/>
                <a:ea typeface="Calibri"/>
                <a:cs typeface="Calibri"/>
                <a:sym typeface="Calibri"/>
              </a:rPr>
              <a:t>SOCIAL SCIENCE</a:t>
            </a:r>
            <a:endParaRPr b="0" i="0" sz="2500" u="none" cap="none" strike="noStrike">
              <a:solidFill>
                <a:schemeClr val="dk1"/>
              </a:solidFill>
              <a:latin typeface="Calibri"/>
              <a:ea typeface="Calibri"/>
              <a:cs typeface="Calibri"/>
              <a:sym typeface="Calibri"/>
            </a:endParaRPr>
          </a:p>
          <a:p>
            <a:pPr indent="0" lvl="0" marL="12700" marR="1332865" rtl="0" algn="l">
              <a:lnSpc>
                <a:spcPct val="100000"/>
              </a:lnSpc>
              <a:spcBef>
                <a:spcPts val="1120"/>
              </a:spcBef>
              <a:spcAft>
                <a:spcPts val="0"/>
              </a:spcAft>
              <a:buNone/>
            </a:pPr>
            <a:r>
              <a:rPr b="1" i="0" lang="en-US" sz="1400" u="none" cap="none" strike="noStrike">
                <a:solidFill>
                  <a:schemeClr val="dk1"/>
                </a:solidFill>
                <a:latin typeface="Arial"/>
                <a:ea typeface="Arial"/>
                <a:cs typeface="Arial"/>
                <a:sym typeface="Arial"/>
              </a:rPr>
              <a:t>SUBJECT : CIVICS  CHAPTER NUMBER: 02</a:t>
            </a:r>
            <a:endParaRPr b="0" i="0" sz="1400" u="none" cap="none" strike="noStrike">
              <a:solidFill>
                <a:schemeClr val="dk1"/>
              </a:solidFill>
              <a:latin typeface="Arial"/>
              <a:ea typeface="Arial"/>
              <a:cs typeface="Arial"/>
              <a:sym typeface="Arial"/>
            </a:endParaRPr>
          </a:p>
          <a:p>
            <a:pPr indent="0" lvl="0" marL="12700" marR="0" rtl="0" algn="l">
              <a:lnSpc>
                <a:spcPct val="100000"/>
              </a:lnSpc>
              <a:spcBef>
                <a:spcPts val="0"/>
              </a:spcBef>
              <a:spcAft>
                <a:spcPts val="0"/>
              </a:spcAft>
              <a:buNone/>
            </a:pPr>
            <a:r>
              <a:rPr b="1" i="0" lang="en-US" sz="1400" u="none" cap="none" strike="noStrike">
                <a:solidFill>
                  <a:schemeClr val="dk1"/>
                </a:solidFill>
                <a:latin typeface="Arial"/>
                <a:ea typeface="Arial"/>
                <a:cs typeface="Arial"/>
                <a:sym typeface="Arial"/>
              </a:rPr>
              <a:t>CHAPTER NAME : FEDERALISM</a:t>
            </a:r>
            <a:endParaRPr b="0" i="0" sz="1400" u="none" cap="none" strike="noStrike">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2021-06-20T17:19:23Z</dcterms:created>
  <dc:creator>Sujata</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2020-07-28T00:00:00Z</vt:filetime>
  </property>
  <property fmtid="{D5CDD505-2E9C-101B-9397-08002B2CF9AE}" pid="3" name="Creator">
    <vt:lpwstr>Microsoft® PowerPoint® 2016</vt:lpwstr>
  </property>
  <property fmtid="{D5CDD505-2E9C-101B-9397-08002B2CF9AE}" pid="4" name="LastSaved">
    <vt:filetime>2021-06-20T00:00:00Z</vt:filetime>
  </property>
</Properties>
</file>